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5"/>
  </p:notesMasterIdLst>
  <p:sldIdLst>
    <p:sldId id="256" r:id="rId2"/>
    <p:sldId id="268" r:id="rId3"/>
    <p:sldId id="267" r:id="rId4"/>
    <p:sldId id="260" r:id="rId5"/>
    <p:sldId id="259" r:id="rId6"/>
    <p:sldId id="266" r:id="rId7"/>
    <p:sldId id="258" r:id="rId8"/>
    <p:sldId id="262" r:id="rId9"/>
    <p:sldId id="261" r:id="rId10"/>
    <p:sldId id="263" r:id="rId11"/>
    <p:sldId id="257" r:id="rId12"/>
    <p:sldId id="264" r:id="rId13"/>
    <p:sldId id="265" r:id="rId14"/>
  </p:sldIdLst>
  <p:sldSz cx="6858000" cy="9144000" type="screen4x3"/>
  <p:notesSz cx="6794500" cy="9931400"/>
  <p:defaultTextStyle>
    <a:defPPr>
      <a:defRPr lang="zh-CN"/>
    </a:defPPr>
    <a:lvl1pPr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1pPr>
    <a:lvl2pPr marL="4572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2pPr>
    <a:lvl3pPr marL="9144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3pPr>
    <a:lvl4pPr marL="13716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4pPr>
    <a:lvl5pPr marL="1828800" algn="l" rtl="0" fontAlgn="base">
      <a:spcBef>
        <a:spcPct val="0"/>
      </a:spcBef>
      <a:spcAft>
        <a:spcPct val="0"/>
      </a:spcAft>
      <a:defRPr kern="1200">
        <a:solidFill>
          <a:schemeClr val="tx1"/>
        </a:solidFill>
        <a:latin typeface="Arial" panose="020B0604020202020204" pitchFamily="34" charset="0"/>
        <a:ea typeface="宋体" panose="02010600030101010101" pitchFamily="2" charset="-122"/>
        <a:cs typeface="+mn-cs"/>
      </a:defRPr>
    </a:lvl5pPr>
    <a:lvl6pPr marL="22860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6pPr>
    <a:lvl7pPr marL="27432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7pPr>
    <a:lvl8pPr marL="32004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8pPr>
    <a:lvl9pPr marL="3657600" algn="l" defTabSz="914400" rtl="0" eaLnBrk="1" latinLnBrk="0" hangingPunct="1">
      <a:defRPr kern="1200">
        <a:solidFill>
          <a:schemeClr val="tx1"/>
        </a:solidFill>
        <a:latin typeface="Arial" panose="020B0604020202020204" pitchFamily="34" charset="0"/>
        <a:ea typeface="宋体" panose="02010600030101010101" pitchFamily="2" charset="-122"/>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CD"/>
    <a:srgbClr val="FF9933"/>
    <a:srgbClr val="FF9900"/>
    <a:srgbClr val="CC3300"/>
    <a:srgbClr val="CCECFF"/>
    <a:srgbClr val="33CCCC"/>
    <a:srgbClr val="00FFCC"/>
    <a:srgbClr val="00CC99"/>
    <a:srgbClr val="009999"/>
    <a:srgbClr val="0099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2" d="100"/>
          <a:sy n="82" d="100"/>
        </p:scale>
        <p:origin x="3042" y="102"/>
      </p:cViewPr>
      <p:guideLst>
        <p:guide orient="horz" pos="2880"/>
        <p:guide pos="2160"/>
      </p:guideLst>
    </p:cSldViewPr>
  </p:slideViewPr>
  <p:notesTextViewPr>
    <p:cViewPr>
      <p:scale>
        <a:sx n="100" d="100"/>
        <a:sy n="100" d="100"/>
      </p:scale>
      <p:origin x="0" y="0"/>
    </p:cViewPr>
  </p:notesTextViewPr>
  <p:sorterViewPr>
    <p:cViewPr>
      <p:scale>
        <a:sx n="100" d="100"/>
        <a:sy n="100" d="100"/>
      </p:scale>
      <p:origin x="0" y="165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44283" cy="496570"/>
          </a:xfrm>
          <a:prstGeom prst="rect">
            <a:avLst/>
          </a:prstGeom>
        </p:spPr>
        <p:txBody>
          <a:bodyPr vert="horz" lIns="91440" tIns="45720" rIns="91440" bIns="45720" rtlCol="0"/>
          <a:lstStyle>
            <a:lvl1pPr algn="l">
              <a:defRPr sz="1200"/>
            </a:lvl1pPr>
          </a:lstStyle>
          <a:p>
            <a:endParaRPr lang="en-US"/>
          </a:p>
        </p:txBody>
      </p:sp>
      <p:sp>
        <p:nvSpPr>
          <p:cNvPr id="3" name="日期占位符 2"/>
          <p:cNvSpPr>
            <a:spLocks noGrp="1"/>
          </p:cNvSpPr>
          <p:nvPr>
            <p:ph type="dt" idx="1"/>
          </p:nvPr>
        </p:nvSpPr>
        <p:spPr>
          <a:xfrm>
            <a:off x="3848645" y="0"/>
            <a:ext cx="2944283" cy="496570"/>
          </a:xfrm>
          <a:prstGeom prst="rect">
            <a:avLst/>
          </a:prstGeom>
        </p:spPr>
        <p:txBody>
          <a:bodyPr vert="horz" lIns="91440" tIns="45720" rIns="91440" bIns="45720" rtlCol="0"/>
          <a:lstStyle>
            <a:lvl1pPr algn="r">
              <a:defRPr sz="1200"/>
            </a:lvl1pPr>
          </a:lstStyle>
          <a:p>
            <a:fld id="{61E6D43A-DCFE-4A73-8306-23B181B3F287}" type="datetimeFigureOut">
              <a:rPr lang="en-US" smtClean="0"/>
              <a:t>3/4/2025</a:t>
            </a:fld>
            <a:endParaRPr lang="en-US"/>
          </a:p>
        </p:txBody>
      </p:sp>
      <p:sp>
        <p:nvSpPr>
          <p:cNvPr id="4" name="幻灯片图像占位符 3"/>
          <p:cNvSpPr>
            <a:spLocks noGrp="1" noRot="1" noChangeAspect="1"/>
          </p:cNvSpPr>
          <p:nvPr>
            <p:ph type="sldImg" idx="2"/>
          </p:nvPr>
        </p:nvSpPr>
        <p:spPr>
          <a:xfrm>
            <a:off x="2001838" y="744538"/>
            <a:ext cx="2790825" cy="3724275"/>
          </a:xfrm>
          <a:prstGeom prst="rect">
            <a:avLst/>
          </a:prstGeom>
          <a:noFill/>
          <a:ln w="12700">
            <a:solidFill>
              <a:prstClr val="black"/>
            </a:solidFill>
          </a:ln>
        </p:spPr>
        <p:txBody>
          <a:bodyPr vert="horz" lIns="91440" tIns="45720" rIns="91440" bIns="45720" rtlCol="0" anchor="ctr"/>
          <a:lstStyle/>
          <a:p>
            <a:endParaRPr lang="en-US"/>
          </a:p>
        </p:txBody>
      </p:sp>
      <p:sp>
        <p:nvSpPr>
          <p:cNvPr id="5" name="备注占位符 4"/>
          <p:cNvSpPr>
            <a:spLocks noGrp="1"/>
          </p:cNvSpPr>
          <p:nvPr>
            <p:ph type="body" sz="quarter" idx="3"/>
          </p:nvPr>
        </p:nvSpPr>
        <p:spPr>
          <a:xfrm>
            <a:off x="679450" y="4717415"/>
            <a:ext cx="5435600" cy="4469130"/>
          </a:xfrm>
          <a:prstGeom prst="rect">
            <a:avLst/>
          </a:prstGeom>
        </p:spPr>
        <p:txBody>
          <a:bodyPr vert="horz" lIns="91440" tIns="45720" rIns="91440" bIns="45720" rtlCol="0"/>
          <a:lstStyle/>
          <a:p>
            <a:pPr lvl="0"/>
            <a:r>
              <a:rPr lang="zh-CN" altLang="en-US" smtClean="0"/>
              <a:t>单击此处编辑母版文本样式</a:t>
            </a:r>
          </a:p>
          <a:p>
            <a:pPr lvl="1"/>
            <a:r>
              <a:rPr lang="zh-CN" altLang="en-US" smtClean="0"/>
              <a:t>第二级</a:t>
            </a:r>
          </a:p>
          <a:p>
            <a:pPr lvl="2"/>
            <a:r>
              <a:rPr lang="zh-CN" altLang="en-US" smtClean="0"/>
              <a:t>第三级</a:t>
            </a:r>
          </a:p>
          <a:p>
            <a:pPr lvl="3"/>
            <a:r>
              <a:rPr lang="zh-CN" altLang="en-US" smtClean="0"/>
              <a:t>第四级</a:t>
            </a:r>
          </a:p>
          <a:p>
            <a:pPr lvl="4"/>
            <a:r>
              <a:rPr lang="zh-CN" altLang="en-US" smtClean="0"/>
              <a:t>第五级</a:t>
            </a:r>
            <a:endParaRPr lang="en-US"/>
          </a:p>
        </p:txBody>
      </p:sp>
      <p:sp>
        <p:nvSpPr>
          <p:cNvPr id="6" name="页脚占位符 5"/>
          <p:cNvSpPr>
            <a:spLocks noGrp="1"/>
          </p:cNvSpPr>
          <p:nvPr>
            <p:ph type="ftr" sz="quarter" idx="4"/>
          </p:nvPr>
        </p:nvSpPr>
        <p:spPr>
          <a:xfrm>
            <a:off x="0" y="9433106"/>
            <a:ext cx="2944283" cy="496570"/>
          </a:xfrm>
          <a:prstGeom prst="rect">
            <a:avLst/>
          </a:prstGeom>
        </p:spPr>
        <p:txBody>
          <a:bodyPr vert="horz" lIns="91440" tIns="45720" rIns="91440" bIns="45720" rtlCol="0" anchor="b"/>
          <a:lstStyle>
            <a:lvl1pPr algn="l">
              <a:defRPr sz="1200"/>
            </a:lvl1pPr>
          </a:lstStyle>
          <a:p>
            <a:endParaRPr lang="en-US"/>
          </a:p>
        </p:txBody>
      </p:sp>
      <p:sp>
        <p:nvSpPr>
          <p:cNvPr id="7" name="灯片编号占位符 6"/>
          <p:cNvSpPr>
            <a:spLocks noGrp="1"/>
          </p:cNvSpPr>
          <p:nvPr>
            <p:ph type="sldNum" sz="quarter" idx="5"/>
          </p:nvPr>
        </p:nvSpPr>
        <p:spPr>
          <a:xfrm>
            <a:off x="3848645" y="9433106"/>
            <a:ext cx="2944283" cy="496570"/>
          </a:xfrm>
          <a:prstGeom prst="rect">
            <a:avLst/>
          </a:prstGeom>
        </p:spPr>
        <p:txBody>
          <a:bodyPr vert="horz" lIns="91440" tIns="45720" rIns="91440" bIns="45720" rtlCol="0" anchor="b"/>
          <a:lstStyle>
            <a:lvl1pPr algn="r">
              <a:defRPr sz="1200"/>
            </a:lvl1pPr>
          </a:lstStyle>
          <a:p>
            <a:fld id="{69C5F025-55B0-4C5D-A263-A0582E59AA50}" type="slidenum">
              <a:rPr lang="en-US" smtClean="0"/>
              <a:t>‹#›</a:t>
            </a:fld>
            <a:endParaRPr lang="en-US"/>
          </a:p>
        </p:txBody>
      </p:sp>
    </p:spTree>
    <p:extLst>
      <p:ext uri="{BB962C8B-B14F-4D97-AF65-F5344CB8AC3E}">
        <p14:creationId xmlns:p14="http://schemas.microsoft.com/office/powerpoint/2010/main" val="3089254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p:sp>
      <p:sp>
        <p:nvSpPr>
          <p:cNvPr id="3" name="备注占位符 2"/>
          <p:cNvSpPr>
            <a:spLocks noGrp="1"/>
          </p:cNvSpPr>
          <p:nvPr>
            <p:ph type="body" idx="1"/>
          </p:nvPr>
        </p:nvSpPr>
        <p:spPr/>
        <p:txBody>
          <a:bodyPr/>
          <a:lstStyle/>
          <a:p>
            <a:endParaRPr lang="en-US" dirty="0"/>
          </a:p>
        </p:txBody>
      </p:sp>
      <p:sp>
        <p:nvSpPr>
          <p:cNvPr id="4" name="灯片编号占位符 3"/>
          <p:cNvSpPr>
            <a:spLocks noGrp="1"/>
          </p:cNvSpPr>
          <p:nvPr>
            <p:ph type="sldNum" sz="quarter" idx="10"/>
          </p:nvPr>
        </p:nvSpPr>
        <p:spPr/>
        <p:txBody>
          <a:bodyPr/>
          <a:lstStyle/>
          <a:p>
            <a:fld id="{69C5F025-55B0-4C5D-A263-A0582E59AA50}" type="slidenum">
              <a:rPr lang="en-US" smtClean="0"/>
              <a:t>7</a:t>
            </a:fld>
            <a:endParaRPr lang="en-US"/>
          </a:p>
        </p:txBody>
      </p:sp>
    </p:spTree>
    <p:extLst>
      <p:ext uri="{BB962C8B-B14F-4D97-AF65-F5344CB8AC3E}">
        <p14:creationId xmlns:p14="http://schemas.microsoft.com/office/powerpoint/2010/main" val="365524357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9"/>
            <a:ext cx="5829300" cy="1960033"/>
          </a:xfrm>
        </p:spPr>
        <p:txBody>
          <a:bodyPr/>
          <a:lstStyle/>
          <a:p>
            <a:r>
              <a:rPr lang="en-US" altLang="zh-CN"/>
              <a:t>Click to edit Master title style</a:t>
            </a:r>
            <a:endParaRPr lang="zh-CN" altLang="en-US"/>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ltLang="zh-CN"/>
              <a:t>Click to edit Master subtitle style</a:t>
            </a:r>
            <a:endParaRPr lang="zh-CN" altLang="en-US"/>
          </a:p>
        </p:txBody>
      </p:sp>
      <p:sp>
        <p:nvSpPr>
          <p:cNvPr id="4" name="Date Placeholder 3"/>
          <p:cNvSpPr>
            <a:spLocks noGrp="1"/>
          </p:cNvSpPr>
          <p:nvPr>
            <p:ph type="dt" sz="half" idx="10"/>
          </p:nvPr>
        </p:nvSpPr>
        <p:spPr/>
        <p:txBody>
          <a:bodyPr/>
          <a:lstStyle>
            <a:lvl1pPr>
              <a:defRPr/>
            </a:lvl1pPr>
          </a:lstStyle>
          <a:p>
            <a:pPr>
              <a:defRPr/>
            </a:pPr>
            <a:fld id="{A3E84A21-9F75-4875-859A-C423FDB9825A}" type="datetimeFigureOut">
              <a:rPr lang="zh-CN" altLang="en-US"/>
              <a:pPr>
                <a:defRPr/>
              </a:pPr>
              <a:t>2025/3/4</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C1D72C95-A23C-4F4C-8248-64183B5F0082}" type="slidenum">
              <a:rPr lang="zh-CN" altLang="en-US"/>
              <a:pPr/>
              <a:t>‹#›</a:t>
            </a:fld>
            <a:endParaRPr lang="zh-CN" altLang="en-US"/>
          </a:p>
        </p:txBody>
      </p:sp>
    </p:spTree>
    <p:extLst>
      <p:ext uri="{BB962C8B-B14F-4D97-AF65-F5344CB8AC3E}">
        <p14:creationId xmlns:p14="http://schemas.microsoft.com/office/powerpoint/2010/main" val="11933961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Vertical Text Placeholder 2"/>
          <p:cNvSpPr>
            <a:spLocks noGrp="1"/>
          </p:cNvSpPr>
          <p:nvPr>
            <p:ph type="body" orient="vert" idx="1"/>
          </p:nvPr>
        </p:nvSpPr>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lvl1pPr>
              <a:defRPr/>
            </a:lvl1pPr>
          </a:lstStyle>
          <a:p>
            <a:pPr>
              <a:defRPr/>
            </a:pPr>
            <a:fld id="{6A88E53A-4F8E-4401-9E16-283B53C501C6}" type="datetimeFigureOut">
              <a:rPr lang="zh-CN" altLang="en-US"/>
              <a:pPr>
                <a:defRPr/>
              </a:pPr>
              <a:t>2025/3/4</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AF340628-893E-45B7-A147-0C40E986DA36}" type="slidenum">
              <a:rPr lang="zh-CN" altLang="en-US"/>
              <a:pPr/>
              <a:t>‹#›</a:t>
            </a:fld>
            <a:endParaRPr lang="zh-CN" altLang="en-US"/>
          </a:p>
        </p:txBody>
      </p:sp>
    </p:spTree>
    <p:extLst>
      <p:ext uri="{BB962C8B-B14F-4D97-AF65-F5344CB8AC3E}">
        <p14:creationId xmlns:p14="http://schemas.microsoft.com/office/powerpoint/2010/main" val="300162157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6"/>
            <a:ext cx="1543050" cy="7802033"/>
          </a:xfrm>
        </p:spPr>
        <p:txBody>
          <a:bodyPr vert="eaVert"/>
          <a:lstStyle/>
          <a:p>
            <a:r>
              <a:rPr lang="en-US" altLang="zh-CN"/>
              <a:t>Click to edit Master title style</a:t>
            </a:r>
            <a:endParaRPr lang="zh-CN" altLang="en-US"/>
          </a:p>
        </p:txBody>
      </p:sp>
      <p:sp>
        <p:nvSpPr>
          <p:cNvPr id="3" name="Vertical Text Placeholder 2"/>
          <p:cNvSpPr>
            <a:spLocks noGrp="1"/>
          </p:cNvSpPr>
          <p:nvPr>
            <p:ph type="body" orient="vert" idx="1"/>
          </p:nvPr>
        </p:nvSpPr>
        <p:spPr>
          <a:xfrm>
            <a:off x="342900" y="366186"/>
            <a:ext cx="4514850" cy="7802033"/>
          </a:xfrm>
        </p:spPr>
        <p:txBody>
          <a:bodyPr vert="eaVert"/>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lvl1pPr>
              <a:defRPr/>
            </a:lvl1pPr>
          </a:lstStyle>
          <a:p>
            <a:pPr>
              <a:defRPr/>
            </a:pPr>
            <a:fld id="{13CCA73C-1D4F-40A6-A231-0421D5F980CC}" type="datetimeFigureOut">
              <a:rPr lang="zh-CN" altLang="en-US"/>
              <a:pPr>
                <a:defRPr/>
              </a:pPr>
              <a:t>2025/3/4</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B40CD610-E94A-4E19-A36B-EC88C6567896}" type="slidenum">
              <a:rPr lang="zh-CN" altLang="en-US"/>
              <a:pPr/>
              <a:t>‹#›</a:t>
            </a:fld>
            <a:endParaRPr lang="zh-CN" altLang="en-US"/>
          </a:p>
        </p:txBody>
      </p:sp>
    </p:spTree>
    <p:extLst>
      <p:ext uri="{BB962C8B-B14F-4D97-AF65-F5344CB8AC3E}">
        <p14:creationId xmlns:p14="http://schemas.microsoft.com/office/powerpoint/2010/main" val="22098872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idx="1"/>
          </p:nvPr>
        </p:nvSpPr>
        <p:spPr/>
        <p:txBody>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10"/>
          </p:nvPr>
        </p:nvSpPr>
        <p:spPr/>
        <p:txBody>
          <a:bodyPr/>
          <a:lstStyle>
            <a:lvl1pPr>
              <a:defRPr/>
            </a:lvl1pPr>
          </a:lstStyle>
          <a:p>
            <a:pPr>
              <a:defRPr/>
            </a:pPr>
            <a:fld id="{946C7622-1C5B-4253-BBF8-C7223087A2F0}" type="datetimeFigureOut">
              <a:rPr lang="zh-CN" altLang="en-US"/>
              <a:pPr>
                <a:defRPr/>
              </a:pPr>
              <a:t>2025/3/4</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C5F215B7-2E60-4DC2-A62E-FCD646F9F484}" type="slidenum">
              <a:rPr lang="zh-CN" altLang="en-US"/>
              <a:pPr/>
              <a:t>‹#›</a:t>
            </a:fld>
            <a:endParaRPr lang="zh-CN" altLang="en-US"/>
          </a:p>
        </p:txBody>
      </p:sp>
    </p:spTree>
    <p:extLst>
      <p:ext uri="{BB962C8B-B14F-4D97-AF65-F5344CB8AC3E}">
        <p14:creationId xmlns:p14="http://schemas.microsoft.com/office/powerpoint/2010/main" val="39939737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ltLang="zh-CN"/>
              <a:t>Click to edit Master title style</a:t>
            </a:r>
            <a:endParaRPr lang="zh-CN" altLang="en-US"/>
          </a:p>
        </p:txBody>
      </p:sp>
      <p:sp>
        <p:nvSpPr>
          <p:cNvPr id="3" name="Text Placeholder 2"/>
          <p:cNvSpPr>
            <a:spLocks noGrp="1"/>
          </p:cNvSpPr>
          <p:nvPr>
            <p:ph type="body" idx="1"/>
          </p:nvPr>
        </p:nvSpPr>
        <p:spPr>
          <a:xfrm>
            <a:off x="541735" y="3875620"/>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ltLang="zh-CN"/>
              <a:t>Click to edit Master text styles</a:t>
            </a:r>
          </a:p>
        </p:txBody>
      </p:sp>
      <p:sp>
        <p:nvSpPr>
          <p:cNvPr id="4" name="Date Placeholder 3"/>
          <p:cNvSpPr>
            <a:spLocks noGrp="1"/>
          </p:cNvSpPr>
          <p:nvPr>
            <p:ph type="dt" sz="half" idx="10"/>
          </p:nvPr>
        </p:nvSpPr>
        <p:spPr/>
        <p:txBody>
          <a:bodyPr/>
          <a:lstStyle>
            <a:lvl1pPr>
              <a:defRPr/>
            </a:lvl1pPr>
          </a:lstStyle>
          <a:p>
            <a:pPr>
              <a:defRPr/>
            </a:pPr>
            <a:fld id="{5D2B3181-485D-4B79-92B4-4A292B2434BE}" type="datetimeFigureOut">
              <a:rPr lang="zh-CN" altLang="en-US"/>
              <a:pPr>
                <a:defRPr/>
              </a:pPr>
              <a:t>2025/3/4</a:t>
            </a:fld>
            <a:endParaRPr lang="zh-CN" altLang="en-US"/>
          </a:p>
        </p:txBody>
      </p:sp>
      <p:sp>
        <p:nvSpPr>
          <p:cNvPr id="5" name="Footer Placeholder 4"/>
          <p:cNvSpPr>
            <a:spLocks noGrp="1"/>
          </p:cNvSpPr>
          <p:nvPr>
            <p:ph type="ftr" sz="quarter" idx="11"/>
          </p:nvPr>
        </p:nvSpPr>
        <p:spPr/>
        <p:txBody>
          <a:bodyPr/>
          <a:lstStyle>
            <a:lvl1pPr>
              <a:defRPr/>
            </a:lvl1pPr>
          </a:lstStyle>
          <a:p>
            <a:pPr>
              <a:defRPr/>
            </a:pPr>
            <a:endParaRPr lang="zh-CN" altLang="en-US"/>
          </a:p>
        </p:txBody>
      </p:sp>
      <p:sp>
        <p:nvSpPr>
          <p:cNvPr id="6" name="Slide Number Placeholder 5"/>
          <p:cNvSpPr>
            <a:spLocks noGrp="1"/>
          </p:cNvSpPr>
          <p:nvPr>
            <p:ph type="sldNum" sz="quarter" idx="12"/>
          </p:nvPr>
        </p:nvSpPr>
        <p:spPr/>
        <p:txBody>
          <a:bodyPr/>
          <a:lstStyle>
            <a:lvl1pPr>
              <a:defRPr/>
            </a:lvl1pPr>
          </a:lstStyle>
          <a:p>
            <a:fld id="{09814011-CD77-4731-A024-A5412539C2B8}" type="slidenum">
              <a:rPr lang="zh-CN" altLang="en-US"/>
              <a:pPr/>
              <a:t>‹#›</a:t>
            </a:fld>
            <a:endParaRPr lang="zh-CN" altLang="en-US"/>
          </a:p>
        </p:txBody>
      </p:sp>
    </p:spTree>
    <p:extLst>
      <p:ext uri="{BB962C8B-B14F-4D97-AF65-F5344CB8AC3E}">
        <p14:creationId xmlns:p14="http://schemas.microsoft.com/office/powerpoint/2010/main" val="40618263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Content Placeholder 2"/>
          <p:cNvSpPr>
            <a:spLocks noGrp="1"/>
          </p:cNvSpPr>
          <p:nvPr>
            <p:ph sz="half" idx="1"/>
          </p:nvPr>
        </p:nvSpPr>
        <p:spPr>
          <a:xfrm>
            <a:off x="34290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Content Placeholder 3"/>
          <p:cNvSpPr>
            <a:spLocks noGrp="1"/>
          </p:cNvSpPr>
          <p:nvPr>
            <p:ph sz="half" idx="2"/>
          </p:nvPr>
        </p:nvSpPr>
        <p:spPr>
          <a:xfrm>
            <a:off x="3486150" y="2133602"/>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Date Placeholder 3"/>
          <p:cNvSpPr>
            <a:spLocks noGrp="1"/>
          </p:cNvSpPr>
          <p:nvPr>
            <p:ph type="dt" sz="half" idx="10"/>
          </p:nvPr>
        </p:nvSpPr>
        <p:spPr/>
        <p:txBody>
          <a:bodyPr/>
          <a:lstStyle>
            <a:lvl1pPr>
              <a:defRPr/>
            </a:lvl1pPr>
          </a:lstStyle>
          <a:p>
            <a:pPr>
              <a:defRPr/>
            </a:pPr>
            <a:fld id="{77CF99EA-CDDF-4242-8D2D-087B253BA0AA}" type="datetimeFigureOut">
              <a:rPr lang="zh-CN" altLang="en-US"/>
              <a:pPr>
                <a:defRPr/>
              </a:pPr>
              <a:t>2025/3/4</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fld id="{6F0B7255-3EAA-49E5-A46B-62B12B7430F0}" type="slidenum">
              <a:rPr lang="zh-CN" altLang="en-US"/>
              <a:pPr/>
              <a:t>‹#›</a:t>
            </a:fld>
            <a:endParaRPr lang="zh-CN" altLang="en-US"/>
          </a:p>
        </p:txBody>
      </p:sp>
    </p:spTree>
    <p:extLst>
      <p:ext uri="{BB962C8B-B14F-4D97-AF65-F5344CB8AC3E}">
        <p14:creationId xmlns:p14="http://schemas.microsoft.com/office/powerpoint/2010/main" val="9584814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ltLang="zh-CN"/>
              <a:t>Click to edit Master title style</a:t>
            </a:r>
            <a:endParaRPr lang="zh-CN" altLang="en-US"/>
          </a:p>
        </p:txBody>
      </p:sp>
      <p:sp>
        <p:nvSpPr>
          <p:cNvPr id="3" name="Text Placeholder 2"/>
          <p:cNvSpPr>
            <a:spLocks noGrp="1"/>
          </p:cNvSpPr>
          <p:nvPr>
            <p:ph type="body" idx="1"/>
          </p:nvPr>
        </p:nvSpPr>
        <p:spPr>
          <a:xfrm>
            <a:off x="342901"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4" name="Content Placeholder 3"/>
          <p:cNvSpPr>
            <a:spLocks noGrp="1"/>
          </p:cNvSpPr>
          <p:nvPr>
            <p:ph sz="half" idx="2"/>
          </p:nvPr>
        </p:nvSpPr>
        <p:spPr>
          <a:xfrm>
            <a:off x="342901"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5" name="Text Placeholder 4"/>
          <p:cNvSpPr>
            <a:spLocks noGrp="1"/>
          </p:cNvSpPr>
          <p:nvPr>
            <p:ph type="body" sz="quarter" idx="3"/>
          </p:nvPr>
        </p:nvSpPr>
        <p:spPr>
          <a:xfrm>
            <a:off x="3483770"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ltLang="zh-CN"/>
              <a:t>Click to edit Master text styles</a:t>
            </a:r>
          </a:p>
        </p:txBody>
      </p:sp>
      <p:sp>
        <p:nvSpPr>
          <p:cNvPr id="6" name="Content Placeholder 5"/>
          <p:cNvSpPr>
            <a:spLocks noGrp="1"/>
          </p:cNvSpPr>
          <p:nvPr>
            <p:ph sz="quarter" idx="4"/>
          </p:nvPr>
        </p:nvSpPr>
        <p:spPr>
          <a:xfrm>
            <a:off x="3483770"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7" name="Date Placeholder 3"/>
          <p:cNvSpPr>
            <a:spLocks noGrp="1"/>
          </p:cNvSpPr>
          <p:nvPr>
            <p:ph type="dt" sz="half" idx="10"/>
          </p:nvPr>
        </p:nvSpPr>
        <p:spPr/>
        <p:txBody>
          <a:bodyPr/>
          <a:lstStyle>
            <a:lvl1pPr>
              <a:defRPr/>
            </a:lvl1pPr>
          </a:lstStyle>
          <a:p>
            <a:pPr>
              <a:defRPr/>
            </a:pPr>
            <a:fld id="{5DF47F11-7D2A-4C5B-AC34-49FE5857BE33}" type="datetimeFigureOut">
              <a:rPr lang="zh-CN" altLang="en-US"/>
              <a:pPr>
                <a:defRPr/>
              </a:pPr>
              <a:t>2025/3/4</a:t>
            </a:fld>
            <a:endParaRPr lang="zh-CN" altLang="en-US"/>
          </a:p>
        </p:txBody>
      </p:sp>
      <p:sp>
        <p:nvSpPr>
          <p:cNvPr id="8" name="Footer Placeholder 4"/>
          <p:cNvSpPr>
            <a:spLocks noGrp="1"/>
          </p:cNvSpPr>
          <p:nvPr>
            <p:ph type="ftr" sz="quarter" idx="11"/>
          </p:nvPr>
        </p:nvSpPr>
        <p:spPr/>
        <p:txBody>
          <a:bodyPr/>
          <a:lstStyle>
            <a:lvl1pPr>
              <a:defRPr/>
            </a:lvl1pPr>
          </a:lstStyle>
          <a:p>
            <a:pPr>
              <a:defRPr/>
            </a:pPr>
            <a:endParaRPr lang="zh-CN" altLang="en-US"/>
          </a:p>
        </p:txBody>
      </p:sp>
      <p:sp>
        <p:nvSpPr>
          <p:cNvPr id="9" name="Slide Number Placeholder 5"/>
          <p:cNvSpPr>
            <a:spLocks noGrp="1"/>
          </p:cNvSpPr>
          <p:nvPr>
            <p:ph type="sldNum" sz="quarter" idx="12"/>
          </p:nvPr>
        </p:nvSpPr>
        <p:spPr/>
        <p:txBody>
          <a:bodyPr/>
          <a:lstStyle>
            <a:lvl1pPr>
              <a:defRPr/>
            </a:lvl1pPr>
          </a:lstStyle>
          <a:p>
            <a:fld id="{F7904794-4497-45B1-9954-0CA31FC6E980}" type="slidenum">
              <a:rPr lang="zh-CN" altLang="en-US"/>
              <a:pPr/>
              <a:t>‹#›</a:t>
            </a:fld>
            <a:endParaRPr lang="zh-CN" altLang="en-US"/>
          </a:p>
        </p:txBody>
      </p:sp>
    </p:spTree>
    <p:extLst>
      <p:ext uri="{BB962C8B-B14F-4D97-AF65-F5344CB8AC3E}">
        <p14:creationId xmlns:p14="http://schemas.microsoft.com/office/powerpoint/2010/main" val="208526009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ltLang="zh-CN"/>
              <a:t>Click to edit Master title style</a:t>
            </a:r>
            <a:endParaRPr lang="zh-CN" altLang="en-US"/>
          </a:p>
        </p:txBody>
      </p:sp>
      <p:sp>
        <p:nvSpPr>
          <p:cNvPr id="3" name="Date Placeholder 3"/>
          <p:cNvSpPr>
            <a:spLocks noGrp="1"/>
          </p:cNvSpPr>
          <p:nvPr>
            <p:ph type="dt" sz="half" idx="10"/>
          </p:nvPr>
        </p:nvSpPr>
        <p:spPr/>
        <p:txBody>
          <a:bodyPr/>
          <a:lstStyle>
            <a:lvl1pPr>
              <a:defRPr/>
            </a:lvl1pPr>
          </a:lstStyle>
          <a:p>
            <a:pPr>
              <a:defRPr/>
            </a:pPr>
            <a:fld id="{FD9DFB90-93B6-44CD-B6FD-C473361FD2C0}" type="datetimeFigureOut">
              <a:rPr lang="zh-CN" altLang="en-US"/>
              <a:pPr>
                <a:defRPr/>
              </a:pPr>
              <a:t>2025/3/4</a:t>
            </a:fld>
            <a:endParaRPr lang="zh-CN" altLang="en-US"/>
          </a:p>
        </p:txBody>
      </p:sp>
      <p:sp>
        <p:nvSpPr>
          <p:cNvPr id="4" name="Footer Placeholder 4"/>
          <p:cNvSpPr>
            <a:spLocks noGrp="1"/>
          </p:cNvSpPr>
          <p:nvPr>
            <p:ph type="ftr" sz="quarter" idx="11"/>
          </p:nvPr>
        </p:nvSpPr>
        <p:spPr/>
        <p:txBody>
          <a:bodyPr/>
          <a:lstStyle>
            <a:lvl1pPr>
              <a:defRPr/>
            </a:lvl1pPr>
          </a:lstStyle>
          <a:p>
            <a:pPr>
              <a:defRPr/>
            </a:pPr>
            <a:endParaRPr lang="zh-CN" altLang="en-US"/>
          </a:p>
        </p:txBody>
      </p:sp>
      <p:sp>
        <p:nvSpPr>
          <p:cNvPr id="5" name="Slide Number Placeholder 5"/>
          <p:cNvSpPr>
            <a:spLocks noGrp="1"/>
          </p:cNvSpPr>
          <p:nvPr>
            <p:ph type="sldNum" sz="quarter" idx="12"/>
          </p:nvPr>
        </p:nvSpPr>
        <p:spPr/>
        <p:txBody>
          <a:bodyPr/>
          <a:lstStyle>
            <a:lvl1pPr>
              <a:defRPr/>
            </a:lvl1pPr>
          </a:lstStyle>
          <a:p>
            <a:fld id="{72C17552-19F2-4232-9B28-44E311F58C2A}" type="slidenum">
              <a:rPr lang="zh-CN" altLang="en-US"/>
              <a:pPr/>
              <a:t>‹#›</a:t>
            </a:fld>
            <a:endParaRPr lang="zh-CN" altLang="en-US"/>
          </a:p>
        </p:txBody>
      </p:sp>
    </p:spTree>
    <p:extLst>
      <p:ext uri="{BB962C8B-B14F-4D97-AF65-F5344CB8AC3E}">
        <p14:creationId xmlns:p14="http://schemas.microsoft.com/office/powerpoint/2010/main" val="348878268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581C18D4-5C2F-4119-AEC3-AF99B4B10C3C}" type="datetimeFigureOut">
              <a:rPr lang="zh-CN" altLang="en-US"/>
              <a:pPr>
                <a:defRPr/>
              </a:pPr>
              <a:t>2025/3/4</a:t>
            </a:fld>
            <a:endParaRPr lang="zh-CN" altLang="en-US"/>
          </a:p>
        </p:txBody>
      </p:sp>
      <p:sp>
        <p:nvSpPr>
          <p:cNvPr id="3" name="Footer Placeholder 4"/>
          <p:cNvSpPr>
            <a:spLocks noGrp="1"/>
          </p:cNvSpPr>
          <p:nvPr>
            <p:ph type="ftr" sz="quarter" idx="11"/>
          </p:nvPr>
        </p:nvSpPr>
        <p:spPr/>
        <p:txBody>
          <a:bodyPr/>
          <a:lstStyle>
            <a:lvl1pPr>
              <a:defRPr/>
            </a:lvl1pPr>
          </a:lstStyle>
          <a:p>
            <a:pPr>
              <a:defRPr/>
            </a:pPr>
            <a:endParaRPr lang="zh-CN" altLang="en-US"/>
          </a:p>
        </p:txBody>
      </p:sp>
      <p:sp>
        <p:nvSpPr>
          <p:cNvPr id="4" name="Slide Number Placeholder 5"/>
          <p:cNvSpPr>
            <a:spLocks noGrp="1"/>
          </p:cNvSpPr>
          <p:nvPr>
            <p:ph type="sldNum" sz="quarter" idx="12"/>
          </p:nvPr>
        </p:nvSpPr>
        <p:spPr/>
        <p:txBody>
          <a:bodyPr/>
          <a:lstStyle>
            <a:lvl1pPr>
              <a:defRPr/>
            </a:lvl1pPr>
          </a:lstStyle>
          <a:p>
            <a:fld id="{2D46831E-7650-4D40-926A-E6D139E87B4A}" type="slidenum">
              <a:rPr lang="zh-CN" altLang="en-US"/>
              <a:pPr/>
              <a:t>‹#›</a:t>
            </a:fld>
            <a:endParaRPr lang="zh-CN" altLang="en-US"/>
          </a:p>
        </p:txBody>
      </p:sp>
    </p:spTree>
    <p:extLst>
      <p:ext uri="{BB962C8B-B14F-4D97-AF65-F5344CB8AC3E}">
        <p14:creationId xmlns:p14="http://schemas.microsoft.com/office/powerpoint/2010/main" val="131038819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1" y="364067"/>
            <a:ext cx="2256235" cy="1549400"/>
          </a:xfrm>
        </p:spPr>
        <p:txBody>
          <a:bodyPr anchor="b"/>
          <a:lstStyle>
            <a:lvl1pPr algn="l">
              <a:defRPr sz="2000" b="1"/>
            </a:lvl1pPr>
          </a:lstStyle>
          <a:p>
            <a:r>
              <a:rPr lang="en-US" altLang="zh-CN"/>
              <a:t>Click to edit Master title style</a:t>
            </a:r>
            <a:endParaRPr lang="zh-CN" altLang="en-US"/>
          </a:p>
        </p:txBody>
      </p:sp>
      <p:sp>
        <p:nvSpPr>
          <p:cNvPr id="3" name="Content Placeholder 2"/>
          <p:cNvSpPr>
            <a:spLocks noGrp="1"/>
          </p:cNvSpPr>
          <p:nvPr>
            <p:ph idx="1"/>
          </p:nvPr>
        </p:nvSpPr>
        <p:spPr>
          <a:xfrm>
            <a:off x="2681288" y="364069"/>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Text Placeholder 3"/>
          <p:cNvSpPr>
            <a:spLocks noGrp="1"/>
          </p:cNvSpPr>
          <p:nvPr>
            <p:ph type="body" sz="half" idx="2"/>
          </p:nvPr>
        </p:nvSpPr>
        <p:spPr>
          <a:xfrm>
            <a:off x="342901" y="1913469"/>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3"/>
          <p:cNvSpPr>
            <a:spLocks noGrp="1"/>
          </p:cNvSpPr>
          <p:nvPr>
            <p:ph type="dt" sz="half" idx="10"/>
          </p:nvPr>
        </p:nvSpPr>
        <p:spPr/>
        <p:txBody>
          <a:bodyPr/>
          <a:lstStyle>
            <a:lvl1pPr>
              <a:defRPr/>
            </a:lvl1pPr>
          </a:lstStyle>
          <a:p>
            <a:pPr>
              <a:defRPr/>
            </a:pPr>
            <a:fld id="{BD4BFF54-E3F8-4F8A-9539-D2AEC47CEF94}" type="datetimeFigureOut">
              <a:rPr lang="zh-CN" altLang="en-US"/>
              <a:pPr>
                <a:defRPr/>
              </a:pPr>
              <a:t>2025/3/4</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fld id="{0161F5F6-E7F8-46F9-97C5-3855F3D10E3D}" type="slidenum">
              <a:rPr lang="zh-CN" altLang="en-US"/>
              <a:pPr/>
              <a:t>‹#›</a:t>
            </a:fld>
            <a:endParaRPr lang="zh-CN" altLang="en-US"/>
          </a:p>
        </p:txBody>
      </p:sp>
    </p:spTree>
    <p:extLst>
      <p:ext uri="{BB962C8B-B14F-4D97-AF65-F5344CB8AC3E}">
        <p14:creationId xmlns:p14="http://schemas.microsoft.com/office/powerpoint/2010/main" val="74239831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1"/>
            <a:ext cx="4114800" cy="755651"/>
          </a:xfrm>
        </p:spPr>
        <p:txBody>
          <a:bodyPr anchor="b"/>
          <a:lstStyle>
            <a:lvl1pPr algn="l">
              <a:defRPr sz="2000" b="1"/>
            </a:lvl1pPr>
          </a:lstStyle>
          <a:p>
            <a:r>
              <a:rPr lang="en-US" altLang="zh-CN"/>
              <a:t>Click to edit Master title style</a:t>
            </a:r>
            <a:endParaRPr lang="zh-CN" altLang="en-US"/>
          </a:p>
        </p:txBody>
      </p:sp>
      <p:sp>
        <p:nvSpPr>
          <p:cNvPr id="3" name="Picture Placeholder 2"/>
          <p:cNvSpPr>
            <a:spLocks noGrp="1"/>
          </p:cNvSpPr>
          <p:nvPr>
            <p:ph type="pic" idx="1"/>
          </p:nvPr>
        </p:nvSpPr>
        <p:spPr>
          <a:xfrm>
            <a:off x="1344216" y="817033"/>
            <a:ext cx="4114800" cy="54864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zh-CN" altLang="en-US" noProof="0"/>
          </a:p>
        </p:txBody>
      </p:sp>
      <p:sp>
        <p:nvSpPr>
          <p:cNvPr id="4" name="Text Placeholder 3"/>
          <p:cNvSpPr>
            <a:spLocks noGrp="1"/>
          </p:cNvSpPr>
          <p:nvPr>
            <p:ph type="body" sz="half" idx="2"/>
          </p:nvPr>
        </p:nvSpPr>
        <p:spPr>
          <a:xfrm>
            <a:off x="1344216" y="7156452"/>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ltLang="zh-CN"/>
              <a:t>Click to edit Master text styles</a:t>
            </a:r>
          </a:p>
        </p:txBody>
      </p:sp>
      <p:sp>
        <p:nvSpPr>
          <p:cNvPr id="5" name="Date Placeholder 3"/>
          <p:cNvSpPr>
            <a:spLocks noGrp="1"/>
          </p:cNvSpPr>
          <p:nvPr>
            <p:ph type="dt" sz="half" idx="10"/>
          </p:nvPr>
        </p:nvSpPr>
        <p:spPr/>
        <p:txBody>
          <a:bodyPr/>
          <a:lstStyle>
            <a:lvl1pPr>
              <a:defRPr/>
            </a:lvl1pPr>
          </a:lstStyle>
          <a:p>
            <a:pPr>
              <a:defRPr/>
            </a:pPr>
            <a:fld id="{6F8E0FB0-D51C-494A-9C66-F6C5D2D265C5}" type="datetimeFigureOut">
              <a:rPr lang="zh-CN" altLang="en-US"/>
              <a:pPr>
                <a:defRPr/>
              </a:pPr>
              <a:t>2025/3/4</a:t>
            </a:fld>
            <a:endParaRPr lang="zh-CN" altLang="en-US"/>
          </a:p>
        </p:txBody>
      </p:sp>
      <p:sp>
        <p:nvSpPr>
          <p:cNvPr id="6" name="Footer Placeholder 4"/>
          <p:cNvSpPr>
            <a:spLocks noGrp="1"/>
          </p:cNvSpPr>
          <p:nvPr>
            <p:ph type="ftr" sz="quarter" idx="11"/>
          </p:nvPr>
        </p:nvSpPr>
        <p:spPr/>
        <p:txBody>
          <a:bodyPr/>
          <a:lstStyle>
            <a:lvl1pPr>
              <a:defRPr/>
            </a:lvl1pPr>
          </a:lstStyle>
          <a:p>
            <a:pPr>
              <a:defRPr/>
            </a:pPr>
            <a:endParaRPr lang="zh-CN" altLang="en-US"/>
          </a:p>
        </p:txBody>
      </p:sp>
      <p:sp>
        <p:nvSpPr>
          <p:cNvPr id="7" name="Slide Number Placeholder 5"/>
          <p:cNvSpPr>
            <a:spLocks noGrp="1"/>
          </p:cNvSpPr>
          <p:nvPr>
            <p:ph type="sldNum" sz="quarter" idx="12"/>
          </p:nvPr>
        </p:nvSpPr>
        <p:spPr/>
        <p:txBody>
          <a:bodyPr/>
          <a:lstStyle>
            <a:lvl1pPr>
              <a:defRPr/>
            </a:lvl1pPr>
          </a:lstStyle>
          <a:p>
            <a:fld id="{F8001FF0-790A-4699-9C01-BF00C124B87C}" type="slidenum">
              <a:rPr lang="zh-CN" altLang="en-US"/>
              <a:pPr/>
              <a:t>‹#›</a:t>
            </a:fld>
            <a:endParaRPr lang="zh-CN" altLang="en-US"/>
          </a:p>
        </p:txBody>
      </p:sp>
    </p:spTree>
    <p:extLst>
      <p:ext uri="{BB962C8B-B14F-4D97-AF65-F5344CB8AC3E}">
        <p14:creationId xmlns:p14="http://schemas.microsoft.com/office/powerpoint/2010/main" val="2221150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342900" y="366713"/>
            <a:ext cx="6172200" cy="1524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zh-CN"/>
              <a:t>Click to edit Master title style</a:t>
            </a:r>
            <a:endParaRPr lang="zh-CN" altLang="en-US"/>
          </a:p>
        </p:txBody>
      </p:sp>
      <p:sp>
        <p:nvSpPr>
          <p:cNvPr id="1027" name="Text Placeholder 2"/>
          <p:cNvSpPr>
            <a:spLocks noGrp="1"/>
          </p:cNvSpPr>
          <p:nvPr>
            <p:ph type="body" idx="1"/>
          </p:nvPr>
        </p:nvSpPr>
        <p:spPr bwMode="auto">
          <a:xfrm>
            <a:off x="342900" y="2133600"/>
            <a:ext cx="6172200" cy="603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zh-CN"/>
              <a:t>Click to edit Master text styles</a:t>
            </a:r>
          </a:p>
          <a:p>
            <a:pPr lvl="1"/>
            <a:r>
              <a:rPr lang="en-US" altLang="zh-CN"/>
              <a:t>Second level</a:t>
            </a:r>
          </a:p>
          <a:p>
            <a:pPr lvl="2"/>
            <a:r>
              <a:rPr lang="en-US" altLang="zh-CN"/>
              <a:t>Third level</a:t>
            </a:r>
          </a:p>
          <a:p>
            <a:pPr lvl="3"/>
            <a:r>
              <a:rPr lang="en-US" altLang="zh-CN"/>
              <a:t>Fourth level</a:t>
            </a:r>
          </a:p>
          <a:p>
            <a:pPr lvl="4"/>
            <a:r>
              <a:rPr lang="en-US" altLang="zh-CN"/>
              <a:t>Fifth level</a:t>
            </a:r>
            <a:endParaRPr lang="zh-CN" altLang="en-US"/>
          </a:p>
        </p:txBody>
      </p:sp>
      <p:sp>
        <p:nvSpPr>
          <p:cNvPr id="4" name="Date Placeholder 3"/>
          <p:cNvSpPr>
            <a:spLocks noGrp="1"/>
          </p:cNvSpPr>
          <p:nvPr>
            <p:ph type="dt" sz="half" idx="2"/>
          </p:nvPr>
        </p:nvSpPr>
        <p:spPr>
          <a:xfrm>
            <a:off x="342900" y="8475663"/>
            <a:ext cx="1600200" cy="485775"/>
          </a:xfrm>
          <a:prstGeom prst="rect">
            <a:avLst/>
          </a:prstGeom>
        </p:spPr>
        <p:txBody>
          <a:bodyPr vert="horz" lIns="91440" tIns="45720" rIns="91440" bIns="45720" rtlCol="0" anchor="ctr"/>
          <a:lstStyle>
            <a:lvl1pPr algn="l" fontAlgn="auto">
              <a:spcBef>
                <a:spcPts val="0"/>
              </a:spcBef>
              <a:spcAft>
                <a:spcPts val="0"/>
              </a:spcAft>
              <a:defRPr sz="1200">
                <a:solidFill>
                  <a:schemeClr val="tx1">
                    <a:tint val="75000"/>
                  </a:schemeClr>
                </a:solidFill>
                <a:latin typeface="+mn-lt"/>
                <a:ea typeface="+mn-ea"/>
              </a:defRPr>
            </a:lvl1pPr>
          </a:lstStyle>
          <a:p>
            <a:pPr>
              <a:defRPr/>
            </a:pPr>
            <a:fld id="{874F3483-6581-43E8-8CE6-BCAA7A91C396}" type="datetimeFigureOut">
              <a:rPr lang="zh-CN" altLang="en-US"/>
              <a:pPr>
                <a:defRPr/>
              </a:pPr>
              <a:t>2025/3/4</a:t>
            </a:fld>
            <a:endParaRPr lang="zh-CN" altLang="en-US"/>
          </a:p>
        </p:txBody>
      </p:sp>
      <p:sp>
        <p:nvSpPr>
          <p:cNvPr id="5" name="Footer Placeholder 4"/>
          <p:cNvSpPr>
            <a:spLocks noGrp="1"/>
          </p:cNvSpPr>
          <p:nvPr>
            <p:ph type="ftr" sz="quarter" idx="3"/>
          </p:nvPr>
        </p:nvSpPr>
        <p:spPr>
          <a:xfrm>
            <a:off x="2343150" y="8475663"/>
            <a:ext cx="2171700" cy="485775"/>
          </a:xfrm>
          <a:prstGeom prst="rect">
            <a:avLst/>
          </a:prstGeom>
        </p:spPr>
        <p:txBody>
          <a:bodyPr vert="horz" lIns="91440" tIns="45720" rIns="91440" bIns="45720" rtlCol="0" anchor="ctr"/>
          <a:lstStyle>
            <a:lvl1pPr algn="ctr" fontAlgn="auto">
              <a:spcBef>
                <a:spcPts val="0"/>
              </a:spcBef>
              <a:spcAft>
                <a:spcPts val="0"/>
              </a:spcAft>
              <a:defRPr sz="1200">
                <a:solidFill>
                  <a:schemeClr val="tx1">
                    <a:tint val="75000"/>
                  </a:schemeClr>
                </a:solidFill>
                <a:latin typeface="+mn-lt"/>
                <a:ea typeface="+mn-ea"/>
              </a:defRPr>
            </a:lvl1pPr>
          </a:lstStyle>
          <a:p>
            <a:pPr>
              <a:defRPr/>
            </a:pPr>
            <a:endParaRPr lang="zh-CN" altLang="en-US"/>
          </a:p>
        </p:txBody>
      </p:sp>
      <p:sp>
        <p:nvSpPr>
          <p:cNvPr id="6" name="Slide Number Placeholder 5"/>
          <p:cNvSpPr>
            <a:spLocks noGrp="1"/>
          </p:cNvSpPr>
          <p:nvPr>
            <p:ph type="sldNum" sz="quarter" idx="4"/>
          </p:nvPr>
        </p:nvSpPr>
        <p:spPr>
          <a:xfrm>
            <a:off x="4914900" y="8475663"/>
            <a:ext cx="1600200" cy="48577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anose="020F0502020204030204" pitchFamily="34" charset="0"/>
              </a:defRPr>
            </a:lvl1pPr>
          </a:lstStyle>
          <a:p>
            <a:fld id="{0D87EB5C-F02F-4C95-8118-D4A042FB7E97}" type="slidenum">
              <a:rPr lang="zh-CN" altLang="en-US"/>
              <a:pPr/>
              <a:t>‹#›</a:t>
            </a:fld>
            <a:endParaRPr lang="zh-CN" alt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ea typeface="宋体" charset="-122"/>
        </a:defRPr>
      </a:lvl2pPr>
      <a:lvl3pPr algn="ctr" rtl="0" eaLnBrk="0" fontAlgn="base" hangingPunct="0">
        <a:spcBef>
          <a:spcPct val="0"/>
        </a:spcBef>
        <a:spcAft>
          <a:spcPct val="0"/>
        </a:spcAft>
        <a:defRPr sz="4400">
          <a:solidFill>
            <a:schemeClr val="tx1"/>
          </a:solidFill>
          <a:latin typeface="Calibri" pitchFamily="34" charset="0"/>
          <a:ea typeface="宋体" charset="-122"/>
        </a:defRPr>
      </a:lvl3pPr>
      <a:lvl4pPr algn="ctr" rtl="0" eaLnBrk="0" fontAlgn="base" hangingPunct="0">
        <a:spcBef>
          <a:spcPct val="0"/>
        </a:spcBef>
        <a:spcAft>
          <a:spcPct val="0"/>
        </a:spcAft>
        <a:defRPr sz="4400">
          <a:solidFill>
            <a:schemeClr val="tx1"/>
          </a:solidFill>
          <a:latin typeface="Calibri" pitchFamily="34" charset="0"/>
          <a:ea typeface="宋体" charset="-122"/>
        </a:defRPr>
      </a:lvl4pPr>
      <a:lvl5pPr algn="ctr" rtl="0" eaLnBrk="0" fontAlgn="base" hangingPunct="0">
        <a:spcBef>
          <a:spcPct val="0"/>
        </a:spcBef>
        <a:spcAft>
          <a:spcPct val="0"/>
        </a:spcAft>
        <a:defRPr sz="4400">
          <a:solidFill>
            <a:schemeClr val="tx1"/>
          </a:solidFill>
          <a:latin typeface="Calibri" pitchFamily="34" charset="0"/>
          <a:ea typeface="宋体" charset="-122"/>
        </a:defRPr>
      </a:lvl5pPr>
      <a:lvl6pPr marL="457200" algn="ctr" rtl="0" fontAlgn="base">
        <a:spcBef>
          <a:spcPct val="0"/>
        </a:spcBef>
        <a:spcAft>
          <a:spcPct val="0"/>
        </a:spcAft>
        <a:defRPr sz="4400">
          <a:solidFill>
            <a:schemeClr val="tx1"/>
          </a:solidFill>
          <a:latin typeface="Calibri" pitchFamily="34" charset="0"/>
          <a:ea typeface="宋体" charset="-122"/>
        </a:defRPr>
      </a:lvl6pPr>
      <a:lvl7pPr marL="914400" algn="ctr" rtl="0" fontAlgn="base">
        <a:spcBef>
          <a:spcPct val="0"/>
        </a:spcBef>
        <a:spcAft>
          <a:spcPct val="0"/>
        </a:spcAft>
        <a:defRPr sz="4400">
          <a:solidFill>
            <a:schemeClr val="tx1"/>
          </a:solidFill>
          <a:latin typeface="Calibri" pitchFamily="34" charset="0"/>
          <a:ea typeface="宋体" charset="-122"/>
        </a:defRPr>
      </a:lvl7pPr>
      <a:lvl8pPr marL="1371600" algn="ctr" rtl="0" fontAlgn="base">
        <a:spcBef>
          <a:spcPct val="0"/>
        </a:spcBef>
        <a:spcAft>
          <a:spcPct val="0"/>
        </a:spcAft>
        <a:defRPr sz="4400">
          <a:solidFill>
            <a:schemeClr val="tx1"/>
          </a:solidFill>
          <a:latin typeface="Calibri" pitchFamily="34" charset="0"/>
          <a:ea typeface="宋体" charset="-122"/>
        </a:defRPr>
      </a:lvl8pPr>
      <a:lvl9pPr marL="1828800" algn="ctr" rtl="0" fontAlgn="base">
        <a:spcBef>
          <a:spcPct val="0"/>
        </a:spcBef>
        <a:spcAft>
          <a:spcPct val="0"/>
        </a:spcAft>
        <a:defRPr sz="4400">
          <a:solidFill>
            <a:schemeClr val="tx1"/>
          </a:solidFill>
          <a:latin typeface="Calibri" pitchFamily="34" charset="0"/>
          <a:ea typeface="宋体" charset="-122"/>
        </a:defRPr>
      </a:lvl9pPr>
    </p:titleStyle>
    <p:bodyStyle>
      <a:lvl1pPr marL="342900" indent="-342900" algn="l" rtl="0" eaLnBrk="0" fontAlgn="base" hangingPunct="0">
        <a:spcBef>
          <a:spcPct val="20000"/>
        </a:spcBef>
        <a:spcAft>
          <a:spcPct val="0"/>
        </a:spcAft>
        <a:buFont typeface="Arial" panose="020B0604020202020204" pitchFamily="34"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panose="020B0604020202020204" pitchFamily="34"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panose="020B0604020202020204" pitchFamily="34"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zh-CN"/>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itle 3"/>
          <p:cNvSpPr>
            <a:spLocks noGrp="1"/>
          </p:cNvSpPr>
          <p:nvPr>
            <p:ph type="title"/>
          </p:nvPr>
        </p:nvSpPr>
        <p:spPr>
          <a:xfrm>
            <a:off x="342900" y="366713"/>
            <a:ext cx="6172200" cy="1004887"/>
          </a:xfrm>
        </p:spPr>
        <p:txBody>
          <a:bodyPr/>
          <a:lstStyle/>
          <a:p>
            <a:pPr eaLnBrk="1" hangingPunct="1"/>
            <a:r>
              <a:rPr lang="en-US" altLang="zh-CN" b="1"/>
              <a:t>Preparing Posters</a:t>
            </a:r>
            <a:endParaRPr lang="zh-CN" altLang="en-US"/>
          </a:p>
        </p:txBody>
      </p:sp>
      <p:sp>
        <p:nvSpPr>
          <p:cNvPr id="5" name="Content Placeholder 4"/>
          <p:cNvSpPr>
            <a:spLocks noGrp="1"/>
          </p:cNvSpPr>
          <p:nvPr>
            <p:ph idx="1"/>
          </p:nvPr>
        </p:nvSpPr>
        <p:spPr>
          <a:xfrm>
            <a:off x="342900" y="1600200"/>
            <a:ext cx="6172200" cy="7086600"/>
          </a:xfrm>
        </p:spPr>
        <p:txBody>
          <a:bodyPr rtlCol="0">
            <a:normAutofit fontScale="55000" lnSpcReduction="20000"/>
          </a:bodyPr>
          <a:lstStyle/>
          <a:p>
            <a:pPr eaLnBrk="1" fontAlgn="auto" hangingPunct="1">
              <a:spcAft>
                <a:spcPts val="0"/>
              </a:spcAft>
              <a:buFont typeface="Arial" panose="020B0604020202020204" pitchFamily="34" charset="0"/>
              <a:buNone/>
              <a:defRPr/>
            </a:pPr>
            <a:r>
              <a:rPr lang="en-US" altLang="zh-CN" dirty="0"/>
              <a:t> 1) Size of the poster: The dimensions of the usable work area of the board are </a:t>
            </a:r>
            <a:r>
              <a:rPr lang="en-US" altLang="zh-CN" b="1" u="sng" dirty="0"/>
              <a:t>1.4 meters high by 0.9 meters wide</a:t>
            </a:r>
            <a:r>
              <a:rPr lang="en-US" altLang="zh-CN" dirty="0"/>
              <a:t>. Use these dimensions only. </a:t>
            </a:r>
            <a:endParaRPr lang="zh-CN" altLang="zh-CN" dirty="0"/>
          </a:p>
          <a:p>
            <a:pPr eaLnBrk="1" fontAlgn="auto" hangingPunct="1">
              <a:spcAft>
                <a:spcPts val="0"/>
              </a:spcAft>
              <a:buFont typeface="Arial" panose="020B0604020202020204" pitchFamily="34" charset="0"/>
              <a:buNone/>
              <a:defRPr/>
            </a:pPr>
            <a:r>
              <a:rPr lang="en-US" altLang="zh-CN" dirty="0"/>
              <a:t>2) Text font size: (Is my font size legible from 3 to 6 feet?)</a:t>
            </a:r>
            <a:endParaRPr lang="zh-CN" altLang="zh-CN" dirty="0"/>
          </a:p>
          <a:p>
            <a:pPr eaLnBrk="1" fontAlgn="auto" hangingPunct="1">
              <a:spcAft>
                <a:spcPts val="0"/>
              </a:spcAft>
              <a:buFont typeface="Arial" panose="020B0604020202020204" pitchFamily="34" charset="0"/>
              <a:buNone/>
              <a:defRPr/>
            </a:pPr>
            <a:r>
              <a:rPr lang="en-US" altLang="zh-CN" dirty="0"/>
              <a:t>	a) Type of font</a:t>
            </a:r>
            <a:r>
              <a:rPr lang="en-US" altLang="zh-CN" dirty="0" smtClean="0"/>
              <a:t>:</a:t>
            </a:r>
          </a:p>
          <a:p>
            <a:pPr eaLnBrk="1" fontAlgn="auto" hangingPunct="1">
              <a:spcAft>
                <a:spcPts val="0"/>
              </a:spcAft>
              <a:buNone/>
              <a:defRPr/>
            </a:pPr>
            <a:r>
              <a:rPr lang="en-US" altLang="zh-CN" dirty="0" smtClean="0"/>
              <a:t>	</a:t>
            </a:r>
            <a:r>
              <a:rPr lang="en-US" altLang="zh-CN" sz="3300" dirty="0"/>
              <a:t>Arial for Headings &amp; Subheading, Times New Roman for Body of text</a:t>
            </a:r>
          </a:p>
          <a:p>
            <a:pPr eaLnBrk="1" fontAlgn="auto" hangingPunct="1">
              <a:spcAft>
                <a:spcPts val="0"/>
              </a:spcAft>
              <a:buFont typeface="Arial" panose="020B0604020202020204" pitchFamily="34" charset="0"/>
              <a:buNone/>
              <a:defRPr/>
            </a:pPr>
            <a:r>
              <a:rPr lang="en-US" altLang="zh-CN" sz="3300" dirty="0"/>
              <a:t>	b) Font size: </a:t>
            </a:r>
            <a:endParaRPr lang="zh-CN" altLang="zh-CN" sz="3300" dirty="0"/>
          </a:p>
          <a:p>
            <a:pPr eaLnBrk="1" fontAlgn="auto" hangingPunct="1">
              <a:spcAft>
                <a:spcPts val="0"/>
              </a:spcAft>
              <a:buFont typeface="Arial" panose="020B0604020202020204" pitchFamily="34" charset="0"/>
              <a:buNone/>
              <a:defRPr/>
            </a:pPr>
            <a:r>
              <a:rPr lang="en-US" altLang="zh-CN" sz="3300" dirty="0"/>
              <a:t>	Title: Ideal font size is at least 72 for poster titles. Titles should be viewable from 6 feet away to catch the reader’s attention. </a:t>
            </a:r>
          </a:p>
          <a:p>
            <a:pPr eaLnBrk="1" fontAlgn="auto" hangingPunct="1">
              <a:spcAft>
                <a:spcPts val="0"/>
              </a:spcAft>
              <a:buFont typeface="Arial" panose="020B0604020202020204" pitchFamily="34" charset="0"/>
              <a:buNone/>
              <a:defRPr/>
            </a:pPr>
            <a:r>
              <a:rPr lang="en-US" altLang="zh-CN" sz="3300" dirty="0"/>
              <a:t>	</a:t>
            </a:r>
            <a:r>
              <a:rPr lang="en-US" altLang="zh-CN" sz="3300" dirty="0" smtClean="0"/>
              <a:t>Author(s</a:t>
            </a:r>
            <a:r>
              <a:rPr lang="en-US" altLang="zh-CN" sz="3300" dirty="0"/>
              <a:t>), </a:t>
            </a:r>
            <a:r>
              <a:rPr lang="en-US" altLang="zh-CN" sz="3300" dirty="0" err="1"/>
              <a:t>Programme</a:t>
            </a:r>
            <a:r>
              <a:rPr lang="en-US" altLang="zh-CN" sz="3300" dirty="0"/>
              <a:t> name and Name of supervisor should be font size 44. (This should be identical to that given in the abstract)</a:t>
            </a:r>
            <a:endParaRPr lang="zh-CN" altLang="zh-CN" sz="3300" dirty="0"/>
          </a:p>
          <a:p>
            <a:pPr eaLnBrk="1" fontAlgn="auto" hangingPunct="1">
              <a:spcAft>
                <a:spcPts val="0"/>
              </a:spcAft>
              <a:buFont typeface="Arial" panose="020B0604020202020204" pitchFamily="34" charset="0"/>
              <a:buNone/>
              <a:defRPr/>
            </a:pPr>
            <a:r>
              <a:rPr lang="en-US" altLang="zh-CN" sz="3300" dirty="0"/>
              <a:t>	Block or Body Text: 36 point font is ideal. The minimum is 24 point. </a:t>
            </a:r>
            <a:endParaRPr lang="zh-CN" altLang="zh-CN" sz="3300" dirty="0"/>
          </a:p>
          <a:p>
            <a:pPr eaLnBrk="1" fontAlgn="auto" hangingPunct="1">
              <a:spcAft>
                <a:spcPts val="0"/>
              </a:spcAft>
              <a:buFont typeface="Arial" panose="020B0604020202020204" pitchFamily="34" charset="0"/>
              <a:buNone/>
              <a:defRPr/>
            </a:pPr>
            <a:r>
              <a:rPr lang="en-US" altLang="zh-CN" dirty="0"/>
              <a:t>3) Poster color: </a:t>
            </a:r>
            <a:endParaRPr lang="zh-CN" altLang="zh-CN" dirty="0"/>
          </a:p>
          <a:p>
            <a:pPr eaLnBrk="1" fontAlgn="auto" hangingPunct="1">
              <a:spcAft>
                <a:spcPts val="0"/>
              </a:spcAft>
              <a:buFont typeface="Arial" panose="020B0604020202020204" pitchFamily="34" charset="0"/>
              <a:buNone/>
              <a:defRPr/>
            </a:pPr>
            <a:r>
              <a:rPr lang="en-US" altLang="zh-CN" dirty="0"/>
              <a:t>	</a:t>
            </a:r>
            <a:r>
              <a:rPr lang="en-US" altLang="zh-CN" b="1" dirty="0"/>
              <a:t>Title banner</a:t>
            </a:r>
            <a:r>
              <a:rPr lang="en-US" altLang="zh-CN" dirty="0"/>
              <a:t>: The title banner should include the title of the poster, authors, </a:t>
            </a:r>
            <a:r>
              <a:rPr lang="en-US" altLang="zh-CN" dirty="0" err="1" smtClean="0"/>
              <a:t>programme</a:t>
            </a:r>
            <a:r>
              <a:rPr lang="en-US" altLang="zh-CN" dirty="0" smtClean="0"/>
              <a:t> </a:t>
            </a:r>
            <a:r>
              <a:rPr lang="en-US" altLang="zh-CN" dirty="0"/>
              <a:t>and the name of supervisor in ways exactly like that appeared in your abstract. The color background of the title page should be according to the specified for the different </a:t>
            </a:r>
            <a:r>
              <a:rPr lang="en-US" altLang="zh-CN" dirty="0" err="1" smtClean="0"/>
              <a:t>programmes</a:t>
            </a:r>
            <a:r>
              <a:rPr lang="en-US" altLang="zh-CN" dirty="0"/>
              <a:t>.  (see subsequent </a:t>
            </a:r>
            <a:r>
              <a:rPr lang="en-US" altLang="zh-CN" dirty="0" smtClean="0"/>
              <a:t>slides</a:t>
            </a:r>
            <a:r>
              <a:rPr lang="en-US" altLang="zh-CN" dirty="0"/>
              <a:t>)</a:t>
            </a:r>
          </a:p>
          <a:p>
            <a:pPr eaLnBrk="1" fontAlgn="auto" hangingPunct="1">
              <a:spcAft>
                <a:spcPts val="0"/>
              </a:spcAft>
              <a:buFont typeface="Arial" panose="020B0604020202020204" pitchFamily="34" charset="0"/>
              <a:buNone/>
              <a:defRPr/>
            </a:pPr>
            <a:endParaRPr lang="zh-CN" altLang="zh-CN" dirty="0"/>
          </a:p>
          <a:p>
            <a:pPr eaLnBrk="1" fontAlgn="auto" hangingPunct="1">
              <a:spcAft>
                <a:spcPts val="0"/>
              </a:spcAft>
              <a:defRPr/>
            </a:pPr>
            <a:r>
              <a:rPr lang="en-US" altLang="zh-CN" b="1" dirty="0"/>
              <a:t>Poster text</a:t>
            </a:r>
            <a:r>
              <a:rPr lang="en-US" altLang="zh-CN" dirty="0"/>
              <a:t> : For the remaining part of the poster, black text with a white background is ideal and proves to be much more legible. Other colors are acceptable. This is only a recommendation. </a:t>
            </a:r>
            <a:endParaRPr lang="zh-CN" altLang="zh-CN" dirty="0"/>
          </a:p>
          <a:p>
            <a:pPr eaLnBrk="1" fontAlgn="auto" hangingPunct="1">
              <a:spcAft>
                <a:spcPts val="0"/>
              </a:spcAft>
              <a:defRPr/>
            </a:pPr>
            <a:endParaRPr lang="zh-CN" altLang="zh-CN" dirty="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171450" y="2133600"/>
            <a:ext cx="6381750" cy="4470400"/>
          </a:xfrm>
          <a:solidFill>
            <a:srgbClr val="B3A2C7"/>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a:t>
            </a:r>
            <a:r>
              <a:rPr lang="en-US" altLang="zh-CN" sz="4400" dirty="0" smtClean="0"/>
              <a:t>Statistics, FST</a:t>
            </a:r>
            <a:endParaRPr lang="zh-CN" altLang="en-US" sz="4400" dirty="0"/>
          </a:p>
        </p:txBody>
      </p:sp>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idx="4294967295"/>
          </p:nvPr>
        </p:nvSpPr>
        <p:spPr>
          <a:xfrm>
            <a:off x="0" y="366713"/>
            <a:ext cx="6172200" cy="1524000"/>
          </a:xfrm>
        </p:spPr>
        <p:txBody>
          <a:bodyPr/>
          <a:lstStyle/>
          <a:p>
            <a:pPr eaLnBrk="1" hangingPunct="1"/>
            <a:r>
              <a:rPr lang="en-US" altLang="zh-CN"/>
              <a:t>Example of a poster</a:t>
            </a:r>
            <a:endParaRPr lang="zh-CN" altLang="en-US"/>
          </a:p>
        </p:txBody>
      </p:sp>
      <p:pic>
        <p:nvPicPr>
          <p:cNvPr id="9219" name="Content Placeholder 3"/>
          <p:cNvPicPr>
            <a:picLocks noGrp="1"/>
          </p:cNvPicPr>
          <p:nvPr>
            <p:ph idx="4294967295"/>
          </p:nvPr>
        </p:nvPicPr>
        <p:blipFill>
          <a:blip r:embed="rId2">
            <a:extLst>
              <a:ext uri="{28A0092B-C50C-407E-A947-70E740481C1C}">
                <a14:useLocalDpi xmlns:a14="http://schemas.microsoft.com/office/drawing/2010/main" val="0"/>
              </a:ext>
            </a:extLst>
          </a:blip>
          <a:srcRect/>
          <a:stretch>
            <a:fillRect/>
          </a:stretch>
        </p:blipFill>
        <p:spPr>
          <a:xfrm>
            <a:off x="457200" y="1828800"/>
            <a:ext cx="6172200" cy="6553200"/>
          </a:xfrm>
        </p:spPr>
      </p:pic>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Title 1"/>
          <p:cNvSpPr>
            <a:spLocks noGrp="1"/>
          </p:cNvSpPr>
          <p:nvPr>
            <p:ph type="title"/>
          </p:nvPr>
        </p:nvSpPr>
        <p:spPr>
          <a:xfrm>
            <a:off x="342900" y="366713"/>
            <a:ext cx="6172200" cy="1081087"/>
          </a:xfrm>
        </p:spPr>
        <p:txBody>
          <a:bodyPr/>
          <a:lstStyle/>
          <a:p>
            <a:pPr eaLnBrk="1" hangingPunct="1"/>
            <a:r>
              <a:rPr lang="en-US" altLang="zh-CN"/>
              <a:t>Main text of poster</a:t>
            </a:r>
            <a:endParaRPr lang="zh-CN" altLang="en-US"/>
          </a:p>
        </p:txBody>
      </p:sp>
      <p:sp>
        <p:nvSpPr>
          <p:cNvPr id="3" name="Content Placeholder 2"/>
          <p:cNvSpPr>
            <a:spLocks noGrp="1"/>
          </p:cNvSpPr>
          <p:nvPr>
            <p:ph idx="1"/>
          </p:nvPr>
        </p:nvSpPr>
        <p:spPr>
          <a:xfrm>
            <a:off x="342900" y="1447800"/>
            <a:ext cx="6172200" cy="6719888"/>
          </a:xfrm>
        </p:spPr>
        <p:txBody>
          <a:bodyPr rtlCol="0">
            <a:normAutofit fontScale="62500" lnSpcReduction="20000"/>
          </a:bodyPr>
          <a:lstStyle/>
          <a:p>
            <a:pPr eaLnBrk="1" fontAlgn="auto" hangingPunct="1">
              <a:spcAft>
                <a:spcPts val="0"/>
              </a:spcAft>
              <a:buFont typeface="Arial" panose="020B0604020202020204" pitchFamily="34" charset="0"/>
              <a:buNone/>
              <a:defRPr/>
            </a:pPr>
            <a:r>
              <a:rPr lang="en-US" altLang="zh-CN" dirty="0"/>
              <a:t>4) The main text of the poster should include the abstract, Introduction, Materials and Methods, Results and Discussion, Conclusion, and References. </a:t>
            </a:r>
            <a:endParaRPr lang="zh-CN" altLang="zh-CN" dirty="0"/>
          </a:p>
          <a:p>
            <a:pPr eaLnBrk="1" fontAlgn="auto" hangingPunct="1">
              <a:spcAft>
                <a:spcPts val="0"/>
              </a:spcAft>
              <a:buFont typeface="Arial" panose="020B0604020202020204" pitchFamily="34" charset="0"/>
              <a:buNone/>
              <a:defRPr/>
            </a:pPr>
            <a:r>
              <a:rPr lang="en-US" altLang="zh-CN" dirty="0"/>
              <a:t> </a:t>
            </a:r>
            <a:endParaRPr lang="zh-CN" altLang="zh-CN" dirty="0"/>
          </a:p>
          <a:p>
            <a:pPr eaLnBrk="1" fontAlgn="auto" hangingPunct="1">
              <a:spcAft>
                <a:spcPts val="0"/>
              </a:spcAft>
              <a:buFont typeface="Arial" panose="020B0604020202020204" pitchFamily="34" charset="0"/>
              <a:buNone/>
              <a:defRPr/>
            </a:pPr>
            <a:r>
              <a:rPr lang="en-US" altLang="zh-CN" dirty="0"/>
              <a:t>	a) The abstract should be placed at the left hand 	upper corner below the title. The abstract should 	be identical to that submitted previously. One 	should not attempt to change the content of 	the abstract.</a:t>
            </a:r>
            <a:endParaRPr lang="zh-CN" altLang="zh-CN" dirty="0"/>
          </a:p>
          <a:p>
            <a:pPr eaLnBrk="1" fontAlgn="auto" hangingPunct="1">
              <a:spcAft>
                <a:spcPts val="0"/>
              </a:spcAft>
              <a:buFont typeface="Arial" panose="020B0604020202020204" pitchFamily="34" charset="0"/>
              <a:buNone/>
              <a:defRPr/>
            </a:pPr>
            <a:r>
              <a:rPr lang="en-US" altLang="zh-CN" dirty="0"/>
              <a:t>	b) Introduction: to follow the abstract. </a:t>
            </a:r>
            <a:endParaRPr lang="zh-CN" altLang="zh-CN" dirty="0"/>
          </a:p>
          <a:p>
            <a:pPr eaLnBrk="1" fontAlgn="auto" hangingPunct="1">
              <a:spcAft>
                <a:spcPts val="0"/>
              </a:spcAft>
              <a:buFont typeface="Arial" panose="020B0604020202020204" pitchFamily="34" charset="0"/>
              <a:buNone/>
              <a:defRPr/>
            </a:pPr>
            <a:r>
              <a:rPr lang="en-US" altLang="zh-CN" dirty="0"/>
              <a:t>	c) Materials and Methods : briefly describe 	procedures and materials. Define all trade 	names first, and then use generic names 	throughout. All compounds and drugs must be 	identified.</a:t>
            </a:r>
            <a:endParaRPr lang="zh-CN" altLang="zh-CN" dirty="0"/>
          </a:p>
          <a:p>
            <a:pPr eaLnBrk="1" fontAlgn="auto" hangingPunct="1">
              <a:spcAft>
                <a:spcPts val="0"/>
              </a:spcAft>
              <a:buFont typeface="Arial" panose="020B0604020202020204" pitchFamily="34" charset="0"/>
              <a:buNone/>
              <a:defRPr/>
            </a:pPr>
            <a:r>
              <a:rPr lang="en-US" altLang="zh-CN" dirty="0"/>
              <a:t>	d) Results and Discussion : Authors have complete 	freedom in displaying poster information in 	figures, tables, text, photographs, etc. Do not use 	staples or tape. </a:t>
            </a:r>
            <a:endParaRPr lang="zh-CN" altLang="zh-CN" dirty="0"/>
          </a:p>
          <a:p>
            <a:pPr eaLnBrk="1" fontAlgn="auto" hangingPunct="1">
              <a:spcAft>
                <a:spcPts val="0"/>
              </a:spcAft>
              <a:buFont typeface="Arial" panose="020B0604020202020204" pitchFamily="34" charset="0"/>
              <a:buNone/>
              <a:defRPr/>
            </a:pPr>
            <a:r>
              <a:rPr lang="en-US" altLang="zh-CN" dirty="0"/>
              <a:t>	e) Conclusion : Brief and concise wordings to show the 	outcome of the study. </a:t>
            </a:r>
            <a:endParaRPr lang="zh-CN" altLang="zh-CN" dirty="0"/>
          </a:p>
          <a:p>
            <a:pPr eaLnBrk="1" fontAlgn="auto" hangingPunct="1">
              <a:spcAft>
                <a:spcPts val="0"/>
              </a:spcAft>
              <a:buFont typeface="Arial" panose="020B0604020202020204" pitchFamily="34" charset="0"/>
              <a:buNone/>
              <a:defRPr/>
            </a:pPr>
            <a:r>
              <a:rPr lang="en-US" altLang="zh-CN" dirty="0"/>
              <a:t>	f) References : References should be cited according to 	the format used in the respective </a:t>
            </a:r>
            <a:r>
              <a:rPr lang="en-US" altLang="zh-CN" dirty="0" err="1" smtClean="0"/>
              <a:t>programme</a:t>
            </a:r>
            <a:r>
              <a:rPr lang="en-US" altLang="zh-CN" dirty="0" smtClean="0"/>
              <a:t>. </a:t>
            </a:r>
            <a:r>
              <a:rPr lang="en-US" altLang="zh-CN" dirty="0"/>
              <a:t>They 	should be numbered and in alphabetic order.</a:t>
            </a:r>
            <a:endParaRPr lang="zh-CN" altLang="zh-CN" dirty="0"/>
          </a:p>
          <a:p>
            <a:pPr eaLnBrk="1" fontAlgn="auto" hangingPunct="1">
              <a:spcAft>
                <a:spcPts val="0"/>
              </a:spcAft>
              <a:defRPr/>
            </a:pPr>
            <a:endParaRPr lang="zh-CN" alt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381000" y="228600"/>
            <a:ext cx="6172200" cy="1081088"/>
          </a:xfrm>
        </p:spPr>
        <p:txBody>
          <a:bodyPr/>
          <a:lstStyle/>
          <a:p>
            <a:pPr eaLnBrk="1" hangingPunct="1"/>
            <a:r>
              <a:rPr lang="en-US" altLang="zh-CN"/>
              <a:t>Other important notes</a:t>
            </a:r>
            <a:endParaRPr lang="zh-CN" altLang="en-US"/>
          </a:p>
        </p:txBody>
      </p:sp>
      <p:sp>
        <p:nvSpPr>
          <p:cNvPr id="11267" name="Content Placeholder 2"/>
          <p:cNvSpPr>
            <a:spLocks noGrp="1"/>
          </p:cNvSpPr>
          <p:nvPr>
            <p:ph idx="1"/>
          </p:nvPr>
        </p:nvSpPr>
        <p:spPr>
          <a:xfrm>
            <a:off x="342900" y="1371600"/>
            <a:ext cx="6218238" cy="7239000"/>
          </a:xfrm>
        </p:spPr>
        <p:txBody>
          <a:bodyPr/>
          <a:lstStyle/>
          <a:p>
            <a:pPr eaLnBrk="1" hangingPunct="1">
              <a:lnSpc>
                <a:spcPct val="80000"/>
              </a:lnSpc>
              <a:buFont typeface="Arial" panose="020B0604020202020204" pitchFamily="34" charset="0"/>
              <a:buNone/>
            </a:pPr>
            <a:r>
              <a:rPr lang="en-US" altLang="zh-CN" sz="1800" b="1" dirty="0"/>
              <a:t>5) Important notes</a:t>
            </a:r>
            <a:r>
              <a:rPr lang="en-US" altLang="zh-CN" sz="1800" dirty="0"/>
              <a:t>: </a:t>
            </a:r>
            <a:endParaRPr lang="zh-CN" altLang="zh-CN" sz="1800" dirty="0"/>
          </a:p>
          <a:p>
            <a:pPr eaLnBrk="1" hangingPunct="1">
              <a:lnSpc>
                <a:spcPct val="80000"/>
              </a:lnSpc>
              <a:buFont typeface="Arial" panose="020B0604020202020204" pitchFamily="34" charset="0"/>
              <a:buNone/>
            </a:pPr>
            <a:r>
              <a:rPr lang="en-US" altLang="zh-CN" sz="1800" dirty="0"/>
              <a:t>	Make sure that there aren’t too many lines per text block. </a:t>
            </a:r>
            <a:endParaRPr lang="zh-CN" altLang="zh-CN" sz="1800" dirty="0"/>
          </a:p>
          <a:p>
            <a:pPr eaLnBrk="1" hangingPunct="1">
              <a:lnSpc>
                <a:spcPct val="80000"/>
              </a:lnSpc>
              <a:buFont typeface="Arial" panose="020B0604020202020204" pitchFamily="34" charset="0"/>
              <a:buNone/>
            </a:pPr>
            <a:r>
              <a:rPr lang="en-US" altLang="zh-CN" sz="1800" dirty="0"/>
              <a:t>	A series of word-processed pages attached to the poster board is not an acceptable poster. </a:t>
            </a:r>
          </a:p>
          <a:p>
            <a:pPr eaLnBrk="1" hangingPunct="1">
              <a:lnSpc>
                <a:spcPct val="80000"/>
              </a:lnSpc>
              <a:buFont typeface="Arial" panose="020B0604020202020204" pitchFamily="34" charset="0"/>
              <a:buNone/>
            </a:pPr>
            <a:r>
              <a:rPr lang="en-US" altLang="zh-CN" sz="1800" b="1" dirty="0"/>
              <a:t>	</a:t>
            </a:r>
            <a:r>
              <a:rPr lang="en-US" altLang="zh-CN" sz="1800" b="1" u="sng" dirty="0"/>
              <a:t>Electronic presentations are not permitted. </a:t>
            </a:r>
            <a:endParaRPr lang="zh-CN" altLang="zh-CN" sz="1800" dirty="0"/>
          </a:p>
          <a:p>
            <a:pPr eaLnBrk="1" hangingPunct="1">
              <a:lnSpc>
                <a:spcPct val="80000"/>
              </a:lnSpc>
              <a:buFont typeface="Arial" panose="020B0604020202020204" pitchFamily="34" charset="0"/>
              <a:buNone/>
            </a:pPr>
            <a:endParaRPr lang="en-US" altLang="zh-CN" sz="1800" b="1" dirty="0"/>
          </a:p>
          <a:p>
            <a:pPr eaLnBrk="1" hangingPunct="1">
              <a:lnSpc>
                <a:spcPct val="80000"/>
              </a:lnSpc>
              <a:buFont typeface="Arial" panose="020B0604020202020204" pitchFamily="34" charset="0"/>
              <a:buNone/>
            </a:pPr>
            <a:r>
              <a:rPr lang="en-US" altLang="zh-CN" sz="1800" b="1" dirty="0"/>
              <a:t>6) Using graphics: </a:t>
            </a:r>
            <a:endParaRPr lang="zh-CN" altLang="zh-CN" sz="1800" dirty="0"/>
          </a:p>
          <a:p>
            <a:pPr eaLnBrk="1" hangingPunct="1">
              <a:lnSpc>
                <a:spcPct val="80000"/>
              </a:lnSpc>
              <a:buFont typeface="Arial" panose="020B0604020202020204" pitchFamily="34" charset="0"/>
              <a:buNone/>
            </a:pPr>
            <a:r>
              <a:rPr lang="en-US" altLang="zh-CN" sz="1800" dirty="0"/>
              <a:t>	Use captions or labels for images. </a:t>
            </a:r>
            <a:endParaRPr lang="zh-CN" altLang="zh-CN" sz="1800" dirty="0"/>
          </a:p>
          <a:p>
            <a:pPr eaLnBrk="1" hangingPunct="1">
              <a:lnSpc>
                <a:spcPct val="80000"/>
              </a:lnSpc>
              <a:buFont typeface="Arial" panose="020B0604020202020204" pitchFamily="34" charset="0"/>
              <a:buNone/>
            </a:pPr>
            <a:r>
              <a:rPr lang="en-US" altLang="zh-CN" sz="1800" dirty="0"/>
              <a:t>	Are the images appropriate? </a:t>
            </a:r>
            <a:endParaRPr lang="zh-CN" altLang="zh-CN" sz="1800" dirty="0"/>
          </a:p>
          <a:p>
            <a:pPr eaLnBrk="1" hangingPunct="1">
              <a:lnSpc>
                <a:spcPct val="80000"/>
              </a:lnSpc>
              <a:buFont typeface="Arial" panose="020B0604020202020204" pitchFamily="34" charset="0"/>
              <a:buNone/>
            </a:pPr>
            <a:r>
              <a:rPr lang="en-US" altLang="zh-CN" sz="1800" dirty="0"/>
              <a:t>	Don’t avoid using images! Use them in a creative manner. This will draw the audience to your message</a:t>
            </a:r>
            <a:r>
              <a:rPr lang="en-US" altLang="zh-CN" sz="1800" b="1" dirty="0"/>
              <a:t>. </a:t>
            </a:r>
            <a:endParaRPr lang="zh-CN" altLang="zh-CN" sz="1800" dirty="0"/>
          </a:p>
          <a:p>
            <a:pPr eaLnBrk="1" hangingPunct="1">
              <a:lnSpc>
                <a:spcPct val="80000"/>
              </a:lnSpc>
              <a:buFont typeface="Arial" panose="020B0604020202020204" pitchFamily="34" charset="0"/>
              <a:buNone/>
            </a:pPr>
            <a:r>
              <a:rPr lang="en-US" altLang="zh-CN" sz="1800" dirty="0"/>
              <a:t>	Use charts (pie charts, line graphs, etc.) appropriately, with a clear explanation of the data being used. </a:t>
            </a:r>
            <a:endParaRPr lang="zh-CN" altLang="zh-CN" sz="1800" dirty="0"/>
          </a:p>
          <a:p>
            <a:pPr eaLnBrk="1" hangingPunct="1">
              <a:lnSpc>
                <a:spcPct val="80000"/>
              </a:lnSpc>
              <a:buFont typeface="Arial" panose="020B0604020202020204" pitchFamily="34" charset="0"/>
              <a:buNone/>
            </a:pPr>
            <a:r>
              <a:rPr lang="en-US" altLang="zh-CN" sz="1800" dirty="0"/>
              <a:t>	Do not place images over text. This will distract the audience. </a:t>
            </a:r>
            <a:endParaRPr lang="zh-CN" altLang="zh-CN" sz="1800" dirty="0"/>
          </a:p>
          <a:p>
            <a:pPr eaLnBrk="1" hangingPunct="1">
              <a:lnSpc>
                <a:spcPct val="80000"/>
              </a:lnSpc>
              <a:buFont typeface="Arial" panose="020B0604020202020204" pitchFamily="34" charset="0"/>
              <a:buNone/>
            </a:pPr>
            <a:r>
              <a:rPr lang="en-US" altLang="zh-CN" sz="1800" dirty="0"/>
              <a:t>	Lastly, make sure all information is in logical order. </a:t>
            </a:r>
            <a:endParaRPr lang="zh-CN" altLang="zh-CN" sz="1800" dirty="0"/>
          </a:p>
          <a:p>
            <a:pPr eaLnBrk="1" hangingPunct="1">
              <a:lnSpc>
                <a:spcPct val="80000"/>
              </a:lnSpc>
              <a:buFont typeface="Arial" panose="020B0604020202020204" pitchFamily="34" charset="0"/>
              <a:buNone/>
            </a:pPr>
            <a:r>
              <a:rPr lang="en-US" altLang="zh-CN" sz="1800" b="1" dirty="0"/>
              <a:t> </a:t>
            </a:r>
            <a:endParaRPr lang="zh-CN" altLang="zh-CN" sz="1800" dirty="0"/>
          </a:p>
          <a:p>
            <a:pPr eaLnBrk="1" hangingPunct="1">
              <a:lnSpc>
                <a:spcPct val="80000"/>
              </a:lnSpc>
              <a:buFont typeface="Arial" panose="020B0604020202020204" pitchFamily="34" charset="0"/>
              <a:buNone/>
            </a:pPr>
            <a:r>
              <a:rPr lang="en-US" altLang="zh-CN" sz="1800" b="1" u="sng" dirty="0"/>
              <a:t>7) Other details:</a:t>
            </a:r>
            <a:endParaRPr lang="zh-CN" altLang="zh-CN" sz="1800" dirty="0"/>
          </a:p>
          <a:p>
            <a:pPr eaLnBrk="1" hangingPunct="1">
              <a:lnSpc>
                <a:spcPct val="80000"/>
              </a:lnSpc>
              <a:buFont typeface="Arial" panose="020B0604020202020204" pitchFamily="34" charset="0"/>
              <a:buNone/>
            </a:pPr>
            <a:r>
              <a:rPr lang="en-US" altLang="zh-CN" sz="1800" dirty="0"/>
              <a:t>	Authors must wear name badges so they can be identified as one of the authors. </a:t>
            </a:r>
            <a:endParaRPr lang="zh-CN" altLang="zh-CN" sz="1800" dirty="0"/>
          </a:p>
          <a:p>
            <a:pPr eaLnBrk="1" hangingPunct="1">
              <a:lnSpc>
                <a:spcPct val="80000"/>
              </a:lnSpc>
              <a:buFont typeface="Arial" panose="020B0604020202020204" pitchFamily="34" charset="0"/>
              <a:buNone/>
            </a:pPr>
            <a:r>
              <a:rPr lang="en-US" altLang="zh-CN" sz="1800" dirty="0"/>
              <a:t>	</a:t>
            </a:r>
            <a:r>
              <a:rPr lang="en-US" altLang="zh-HK" sz="1800" dirty="0"/>
              <a:t>Presenters should be dressed in </a:t>
            </a:r>
            <a:r>
              <a:rPr lang="en-US" altLang="zh-HK" sz="1800" b="1" dirty="0"/>
              <a:t>business attire (coat and tires for men and skirts or pants for women)</a:t>
            </a:r>
            <a:r>
              <a:rPr lang="en-US" altLang="zh-HK" sz="1800" dirty="0"/>
              <a:t>.</a:t>
            </a:r>
            <a:endParaRPr lang="zh-TW" altLang="zh-HK" sz="1800" dirty="0"/>
          </a:p>
          <a:p>
            <a:pPr eaLnBrk="1" hangingPunct="1">
              <a:lnSpc>
                <a:spcPct val="80000"/>
              </a:lnSpc>
              <a:buFont typeface="Arial" panose="020B0604020202020204" pitchFamily="34" charset="0"/>
              <a:buNone/>
            </a:pPr>
            <a:r>
              <a:rPr lang="en-US" altLang="zh-CN" sz="1800" dirty="0"/>
              <a:t>	</a:t>
            </a:r>
            <a:r>
              <a:rPr lang="en-US" altLang="zh-CN" sz="1800" dirty="0" err="1"/>
              <a:t>Blu</a:t>
            </a:r>
            <a:r>
              <a:rPr lang="en-US" altLang="zh-CN" sz="1800" dirty="0"/>
              <a:t>-Tack will be available for affixing the poster.  </a:t>
            </a:r>
            <a:endParaRPr lang="zh-CN" altLang="zh-CN" sz="1800" dirty="0"/>
          </a:p>
          <a:p>
            <a:pPr eaLnBrk="1" hangingPunct="1">
              <a:lnSpc>
                <a:spcPct val="80000"/>
              </a:lnSpc>
              <a:buFont typeface="Arial" panose="020B0604020202020204" pitchFamily="34" charset="0"/>
              <a:buNone/>
            </a:pPr>
            <a:r>
              <a:rPr lang="en-US" altLang="zh-CN" sz="1800" dirty="0"/>
              <a:t>	All poster boards will be numbered. Please check your email confirmation for your unique poster number. </a:t>
            </a:r>
            <a:endParaRPr lang="zh-CN" altLang="zh-CN" sz="1800" dirty="0"/>
          </a:p>
          <a:p>
            <a:pPr eaLnBrk="1" hangingPunct="1">
              <a:lnSpc>
                <a:spcPct val="80000"/>
              </a:lnSpc>
              <a:buFont typeface="Arial" panose="020B0604020202020204" pitchFamily="34" charset="0"/>
              <a:buNone/>
            </a:pPr>
            <a:r>
              <a:rPr lang="en-US" altLang="zh-CN" sz="1800" dirty="0"/>
              <a:t>	You may set up an hour before the poster event starts. The poster will be displayed for </a:t>
            </a:r>
            <a:r>
              <a:rPr lang="en-US" altLang="zh-CN" sz="1800" dirty="0" smtClean="0"/>
              <a:t>at least 1 day, </a:t>
            </a:r>
            <a:r>
              <a:rPr lang="en-US" altLang="zh-CN" sz="1800" dirty="0"/>
              <a:t>and the </a:t>
            </a:r>
            <a:r>
              <a:rPr lang="en-US" altLang="zh-CN" sz="1800" dirty="0" smtClean="0"/>
              <a:t>Faculty </a:t>
            </a:r>
            <a:r>
              <a:rPr lang="en-US" altLang="zh-CN" sz="1800" dirty="0"/>
              <a:t>will take care of removing it afterwards.</a:t>
            </a:r>
            <a:endParaRPr lang="zh-CN" altLang="zh-CN" sz="1800" dirty="0"/>
          </a:p>
          <a:p>
            <a:pPr eaLnBrk="1" hangingPunct="1">
              <a:lnSpc>
                <a:spcPct val="80000"/>
              </a:lnSpc>
              <a:buFont typeface="Arial" panose="020B0604020202020204" pitchFamily="34" charset="0"/>
              <a:buNone/>
            </a:pPr>
            <a:r>
              <a:rPr lang="en-US" altLang="zh-CN" sz="1800" dirty="0"/>
              <a:t> </a:t>
            </a:r>
            <a:endParaRPr lang="zh-CN" altLang="zh-CN" sz="1800" dirty="0"/>
          </a:p>
          <a:p>
            <a:pPr eaLnBrk="1" hangingPunct="1">
              <a:lnSpc>
                <a:spcPct val="80000"/>
              </a:lnSpc>
            </a:pPr>
            <a:endParaRPr lang="zh-CN" altLang="en-US" sz="1800"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zh-CN" dirty="0"/>
              <a:t>Example of font size and color of title banner </a:t>
            </a:r>
            <a:endParaRPr lang="zh-CN" altLang="en-US" dirty="0"/>
          </a:p>
        </p:txBody>
      </p:sp>
      <p:sp>
        <p:nvSpPr>
          <p:cNvPr id="3" name="Content Placeholder 2"/>
          <p:cNvSpPr>
            <a:spLocks noGrp="1"/>
          </p:cNvSpPr>
          <p:nvPr>
            <p:ph idx="1"/>
          </p:nvPr>
        </p:nvSpPr>
        <p:spPr>
          <a:xfrm>
            <a:off x="314486" y="2209800"/>
            <a:ext cx="6322340" cy="4465234"/>
          </a:xfrm>
          <a:solidFill>
            <a:srgbClr val="0000CD"/>
          </a:solidFill>
        </p:spPr>
        <p:txBody>
          <a:bodyPr rtlCol="0">
            <a:normAutofit/>
          </a:bodyPr>
          <a:lstStyle/>
          <a:p>
            <a:pPr eaLnBrk="1" fontAlgn="auto" hangingPunct="1">
              <a:spcAft>
                <a:spcPts val="0"/>
              </a:spcAft>
              <a:buFont typeface="Arial" charset="0"/>
              <a:buNone/>
              <a:defRPr/>
            </a:pPr>
            <a:r>
              <a:rPr lang="en-US" altLang="zh-CN" sz="7200" dirty="0"/>
              <a:t> </a:t>
            </a:r>
            <a:r>
              <a:rPr lang="en-US" altLang="zh-CN" sz="7200" dirty="0">
                <a:solidFill>
                  <a:schemeClr val="bg1"/>
                </a:solidFill>
              </a:rPr>
              <a:t>This is the poster</a:t>
            </a:r>
          </a:p>
          <a:p>
            <a:pPr eaLnBrk="1" fontAlgn="auto" hangingPunct="1">
              <a:spcAft>
                <a:spcPts val="0"/>
              </a:spcAft>
              <a:buFont typeface="Arial" charset="0"/>
              <a:buNone/>
              <a:defRPr/>
            </a:pPr>
            <a:r>
              <a:rPr lang="en-US" altLang="zh-CN" sz="4400" dirty="0">
                <a:solidFill>
                  <a:schemeClr val="bg1"/>
                </a:solidFill>
              </a:rPr>
              <a:t>   By X. X. Yan and Y. Y. Zee, </a:t>
            </a:r>
            <a:r>
              <a:rPr lang="en-US" sz="4400" dirty="0">
                <a:solidFill>
                  <a:schemeClr val="bg1"/>
                </a:solidFill>
              </a:rPr>
              <a:t>Artificial </a:t>
            </a:r>
            <a:r>
              <a:rPr lang="en-US" sz="4400" dirty="0" smtClean="0">
                <a:solidFill>
                  <a:schemeClr val="bg1"/>
                </a:solidFill>
              </a:rPr>
              <a:t>Intell</a:t>
            </a:r>
            <a:r>
              <a:rPr lang="en-US" altLang="zh-CN" sz="4400" dirty="0" smtClean="0">
                <a:solidFill>
                  <a:schemeClr val="bg1"/>
                </a:solidFill>
              </a:rPr>
              <a:t>i</a:t>
            </a:r>
            <a:r>
              <a:rPr lang="en-US" sz="4400" dirty="0" smtClean="0">
                <a:solidFill>
                  <a:schemeClr val="bg1"/>
                </a:solidFill>
              </a:rPr>
              <a:t>gence </a:t>
            </a:r>
            <a:r>
              <a:rPr lang="en-US" altLang="zh-CN" sz="4400" dirty="0">
                <a:solidFill>
                  <a:schemeClr val="bg1"/>
                </a:solidFill>
              </a:rPr>
              <a:t>, FST</a:t>
            </a:r>
            <a:endParaRPr lang="zh-CN" altLang="en-US" sz="4400" dirty="0">
              <a:solidFill>
                <a:schemeClr val="bg1"/>
              </a:solidFill>
            </a:endParaRPr>
          </a:p>
        </p:txBody>
      </p:sp>
    </p:spTree>
    <p:extLst>
      <p:ext uri="{BB962C8B-B14F-4D97-AF65-F5344CB8AC3E}">
        <p14:creationId xmlns:p14="http://schemas.microsoft.com/office/powerpoint/2010/main" val="310017935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314486" y="2209800"/>
            <a:ext cx="6322340" cy="4465234"/>
          </a:xfrm>
          <a:solidFill>
            <a:srgbClr val="FF9933"/>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Applied </a:t>
            </a:r>
            <a:r>
              <a:rPr lang="en-US" altLang="zh-CN" sz="4400" dirty="0" smtClean="0"/>
              <a:t>Mathematics, </a:t>
            </a:r>
            <a:r>
              <a:rPr lang="en-US" altLang="zh-CN" sz="4400" dirty="0"/>
              <a:t>F</a:t>
            </a:r>
            <a:r>
              <a:rPr lang="en-US" altLang="zh-CN" sz="4400" dirty="0" smtClean="0"/>
              <a:t>ST</a:t>
            </a:r>
            <a:endParaRPr lang="zh-CN" altLang="en-US" sz="4400" dirty="0"/>
          </a:p>
        </p:txBody>
      </p:sp>
    </p:spTree>
    <p:extLst>
      <p:ext uri="{BB962C8B-B14F-4D97-AF65-F5344CB8AC3E}">
        <p14:creationId xmlns:p14="http://schemas.microsoft.com/office/powerpoint/2010/main" val="60884767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314486" y="2209800"/>
            <a:ext cx="6322340" cy="4465234"/>
          </a:xfrm>
          <a:solidFill>
            <a:srgbClr val="FFCCCC"/>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Applied Psychology, F</a:t>
            </a:r>
            <a:r>
              <a:rPr lang="en-US" altLang="zh-CN" sz="4400" dirty="0" smtClean="0"/>
              <a:t>ST</a:t>
            </a:r>
            <a:endParaRPr lang="zh-CN" altLang="en-US" sz="44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zh-CN" dirty="0"/>
              <a:t>Example of font size and color of title </a:t>
            </a:r>
            <a:r>
              <a:rPr lang="en-US" altLang="zh-CN" dirty="0" smtClean="0"/>
              <a:t>banner</a:t>
            </a:r>
            <a:endParaRPr lang="zh-CN" altLang="en-US" sz="1800" dirty="0"/>
          </a:p>
        </p:txBody>
      </p:sp>
      <p:sp>
        <p:nvSpPr>
          <p:cNvPr id="3" name="Content Placeholder 2"/>
          <p:cNvSpPr>
            <a:spLocks noGrp="1"/>
          </p:cNvSpPr>
          <p:nvPr>
            <p:ph idx="1"/>
          </p:nvPr>
        </p:nvSpPr>
        <p:spPr>
          <a:xfrm>
            <a:off x="171450" y="2133600"/>
            <a:ext cx="6381750" cy="4470400"/>
          </a:xfrm>
          <a:solidFill>
            <a:srgbClr val="CCECFF"/>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Computer Science and Technology, </a:t>
            </a:r>
            <a:r>
              <a:rPr lang="en-US" altLang="zh-CN" sz="4400" dirty="0" smtClean="0"/>
              <a:t>FST</a:t>
            </a:r>
            <a:endParaRPr lang="zh-CN" altLang="en-US" sz="44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171450" y="2133600"/>
            <a:ext cx="6381750" cy="4470400"/>
          </a:xfrm>
          <a:solidFill>
            <a:srgbClr val="33CCCC"/>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a:t>
            </a:r>
            <a:r>
              <a:rPr lang="en-US" altLang="zh-CN" sz="4400" dirty="0" smtClean="0"/>
              <a:t>Data Science, </a:t>
            </a:r>
            <a:r>
              <a:rPr lang="en-US" altLang="zh-CN" sz="4400" dirty="0"/>
              <a:t>F</a:t>
            </a:r>
            <a:r>
              <a:rPr lang="en-US" altLang="zh-CN" sz="4400" dirty="0" smtClean="0"/>
              <a:t>ST</a:t>
            </a:r>
            <a:endParaRPr lang="zh-CN" altLang="en-US" sz="4400" dirty="0"/>
          </a:p>
        </p:txBody>
      </p:sp>
    </p:spTree>
    <p:extLst>
      <p:ext uri="{BB962C8B-B14F-4D97-AF65-F5344CB8AC3E}">
        <p14:creationId xmlns:p14="http://schemas.microsoft.com/office/powerpoint/2010/main" val="144934861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a:xfrm>
            <a:off x="400050" y="406400"/>
            <a:ext cx="6172200" cy="1524000"/>
          </a:xfrm>
        </p:spPr>
        <p:txBody>
          <a:bodyPr/>
          <a:lstStyle/>
          <a:p>
            <a:pPr eaLnBrk="1" hangingPunct="1"/>
            <a:r>
              <a:rPr lang="en-US" altLang="zh-CN" dirty="0"/>
              <a:t>Example of font size and color of title </a:t>
            </a:r>
            <a:r>
              <a:rPr lang="en-US" altLang="zh-CN" dirty="0" smtClean="0"/>
              <a:t>banner</a:t>
            </a:r>
            <a:endParaRPr lang="zh-CN" altLang="en-US" sz="1800" dirty="0">
              <a:latin typeface="+mn-ea"/>
              <a:ea typeface="+mn-ea"/>
            </a:endParaRPr>
          </a:p>
        </p:txBody>
      </p:sp>
      <p:sp>
        <p:nvSpPr>
          <p:cNvPr id="3075" name="Content Placeholder 2"/>
          <p:cNvSpPr>
            <a:spLocks noGrp="1"/>
          </p:cNvSpPr>
          <p:nvPr>
            <p:ph idx="1"/>
          </p:nvPr>
        </p:nvSpPr>
        <p:spPr>
          <a:xfrm>
            <a:off x="171450" y="2133600"/>
            <a:ext cx="6381750" cy="4470400"/>
          </a:xfrm>
          <a:solidFill>
            <a:srgbClr val="00CC00"/>
          </a:solidFill>
        </p:spPr>
        <p:txBody>
          <a:bodyPr/>
          <a:lstStyle/>
          <a:p>
            <a:pPr eaLnBrk="1" hangingPunct="1">
              <a:buFont typeface="Arial" panose="020B0604020202020204" pitchFamily="34" charset="0"/>
              <a:buNone/>
            </a:pPr>
            <a:r>
              <a:rPr lang="en-US" altLang="zh-CN" sz="7200" dirty="0"/>
              <a:t> This is the poster</a:t>
            </a:r>
          </a:p>
          <a:p>
            <a:pPr eaLnBrk="1" hangingPunct="1">
              <a:buFont typeface="Arial" panose="020B0604020202020204" pitchFamily="34" charset="0"/>
              <a:buNone/>
            </a:pPr>
            <a:r>
              <a:rPr lang="en-US" altLang="zh-CN" sz="4400" dirty="0"/>
              <a:t>   By X. X. Yan and Y. Y. Zee, Environmental </a:t>
            </a:r>
            <a:r>
              <a:rPr lang="en-US" altLang="zh-CN" sz="4400" dirty="0" smtClean="0"/>
              <a:t>Science, FST</a:t>
            </a:r>
            <a:endParaRPr lang="zh-CN" altLang="en-US" sz="44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zh-CN"/>
              <a:t>Example of font size and color of title banner </a:t>
            </a:r>
            <a:endParaRPr lang="zh-CN" altLang="en-US"/>
          </a:p>
        </p:txBody>
      </p:sp>
      <p:sp>
        <p:nvSpPr>
          <p:cNvPr id="3" name="Content Placeholder 2"/>
          <p:cNvSpPr>
            <a:spLocks noGrp="1"/>
          </p:cNvSpPr>
          <p:nvPr>
            <p:ph idx="1"/>
          </p:nvPr>
        </p:nvSpPr>
        <p:spPr>
          <a:xfrm>
            <a:off x="228600" y="2133600"/>
            <a:ext cx="6305550" cy="4470400"/>
          </a:xfrm>
          <a:solidFill>
            <a:srgbClr val="CC3300">
              <a:alpha val="69020"/>
            </a:srgbClr>
          </a:solidFill>
        </p:spPr>
        <p:txBody>
          <a:bodyPr rtlCol="0">
            <a:normAutofit/>
          </a:bodyPr>
          <a:lstStyle/>
          <a:p>
            <a:pPr eaLnBrk="1" fontAlgn="auto" hangingPunct="1">
              <a:spcAft>
                <a:spcPts val="0"/>
              </a:spcAft>
              <a:buFont typeface="Arial" charset="0"/>
              <a:buNone/>
              <a:defRPr/>
            </a:pPr>
            <a:r>
              <a:rPr lang="en-US" altLang="zh-CN" sz="7200" dirty="0"/>
              <a:t> This is the poster</a:t>
            </a:r>
          </a:p>
          <a:p>
            <a:pPr eaLnBrk="1" fontAlgn="auto" hangingPunct="1">
              <a:spcAft>
                <a:spcPts val="0"/>
              </a:spcAft>
              <a:buFont typeface="Arial" charset="0"/>
              <a:buNone/>
              <a:defRPr/>
            </a:pPr>
            <a:r>
              <a:rPr lang="en-US" altLang="zh-CN" sz="4400" dirty="0"/>
              <a:t>   By X. X. Yan and Y. Y. Zee, Financial Mathematics, </a:t>
            </a:r>
            <a:r>
              <a:rPr lang="en-US" altLang="zh-CN" sz="4400" dirty="0" smtClean="0"/>
              <a:t>FST</a:t>
            </a:r>
            <a:endParaRPr lang="zh-CN" altLang="en-US" sz="44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zh-CN" dirty="0"/>
              <a:t>Example of font size and color of title banner </a:t>
            </a:r>
            <a:endParaRPr lang="zh-CN" altLang="en-US" dirty="0"/>
          </a:p>
        </p:txBody>
      </p:sp>
      <p:sp>
        <p:nvSpPr>
          <p:cNvPr id="6147" name="Content Placeholder 2"/>
          <p:cNvSpPr>
            <a:spLocks noGrp="1"/>
          </p:cNvSpPr>
          <p:nvPr>
            <p:ph idx="1"/>
          </p:nvPr>
        </p:nvSpPr>
        <p:spPr>
          <a:xfrm>
            <a:off x="171450" y="2133600"/>
            <a:ext cx="6457950" cy="4470400"/>
          </a:xfrm>
          <a:solidFill>
            <a:srgbClr val="FFFF66"/>
          </a:solidFill>
        </p:spPr>
        <p:txBody>
          <a:bodyPr/>
          <a:lstStyle/>
          <a:p>
            <a:pPr eaLnBrk="1" hangingPunct="1">
              <a:buFont typeface="Arial" panose="020B0604020202020204" pitchFamily="34" charset="0"/>
              <a:buNone/>
            </a:pPr>
            <a:r>
              <a:rPr lang="en-US" altLang="zh-CN" sz="7200" dirty="0"/>
              <a:t> This is the poster</a:t>
            </a:r>
          </a:p>
          <a:p>
            <a:pPr eaLnBrk="1" hangingPunct="1">
              <a:buFont typeface="Arial" panose="020B0604020202020204" pitchFamily="34" charset="0"/>
              <a:buNone/>
            </a:pPr>
            <a:r>
              <a:rPr lang="en-US" altLang="zh-CN" sz="4400" dirty="0"/>
              <a:t>   By X. X. Yan and Y. Y. Zee, Food </a:t>
            </a:r>
            <a:r>
              <a:rPr lang="en-US" altLang="zh-CN" sz="4400" dirty="0" smtClean="0"/>
              <a:t>Science and Technology, FST</a:t>
            </a:r>
            <a:endParaRPr lang="zh-CN" altLang="en-US" sz="4400" dirty="0"/>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197</TotalTime>
  <Words>1001</Words>
  <Application>Microsoft Office PowerPoint</Application>
  <PresentationFormat>On-screen Show (4:3)</PresentationFormat>
  <Paragraphs>72</Paragraphs>
  <Slides>13</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新細明體</vt:lpstr>
      <vt:lpstr>宋体</vt:lpstr>
      <vt:lpstr>Arial</vt:lpstr>
      <vt:lpstr>Calibri</vt:lpstr>
      <vt:lpstr>Office Theme</vt:lpstr>
      <vt:lpstr>Preparing Posters</vt:lpstr>
      <vt:lpstr>Example of font size and color of title banner </vt:lpstr>
      <vt:lpstr>Example of font size and color of title banner </vt:lpstr>
      <vt:lpstr>Example of font size and color of title banner </vt:lpstr>
      <vt:lpstr>Example of font size and color of title banner</vt:lpstr>
      <vt:lpstr>Example of font size and color of title banner </vt:lpstr>
      <vt:lpstr>Example of font size and color of title banner</vt:lpstr>
      <vt:lpstr>Example of font size and color of title banner </vt:lpstr>
      <vt:lpstr>Example of font size and color of title banner </vt:lpstr>
      <vt:lpstr>Example of font size and color of title banner </vt:lpstr>
      <vt:lpstr>Example of a poster</vt:lpstr>
      <vt:lpstr>Main text of poster</vt:lpstr>
      <vt:lpstr>Other important notes</vt:lpstr>
    </vt:vector>
  </TitlesOfParts>
  <Company>UIC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Preparing Posters</dc:title>
  <dc:creator>UIC-ITSC</dc:creator>
  <cp:lastModifiedBy>UIC</cp:lastModifiedBy>
  <cp:revision>24</cp:revision>
  <cp:lastPrinted>2025-02-20T06:38:14Z</cp:lastPrinted>
  <dcterms:created xsi:type="dcterms:W3CDTF">2013-02-26T06:08:03Z</dcterms:created>
  <dcterms:modified xsi:type="dcterms:W3CDTF">2025-03-04T02:07:13Z</dcterms:modified>
</cp:coreProperties>
</file>